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846" r:id="rId2"/>
    <p:sldId id="845" r:id="rId3"/>
    <p:sldId id="844" r:id="rId4"/>
    <p:sldId id="825" r:id="rId5"/>
    <p:sldId id="843" r:id="rId6"/>
    <p:sldId id="828" r:id="rId7"/>
    <p:sldId id="842" r:id="rId8"/>
    <p:sldId id="827" r:id="rId9"/>
    <p:sldId id="826" r:id="rId10"/>
    <p:sldId id="814" r:id="rId11"/>
    <p:sldId id="824" r:id="rId12"/>
    <p:sldId id="829" r:id="rId13"/>
    <p:sldId id="818" r:id="rId14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427"/>
    <a:srgbClr val="12224D"/>
    <a:srgbClr val="A41218"/>
    <a:srgbClr val="223E70"/>
    <a:srgbClr val="D14637"/>
    <a:srgbClr val="4472C4"/>
    <a:srgbClr val="FF9933"/>
    <a:srgbClr val="F2E3CE"/>
    <a:srgbClr val="24252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9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6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FC821-A233-4778-86F5-882089DF6B66}" type="datetimeFigureOut">
              <a:rPr lang="pt-BR" smtClean="0"/>
              <a:t>25/02/2026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D094E-3B9B-4747-B1F2-EA5A56EE44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13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ADF95-6BAB-4761-993A-65D126CD92EC}" type="datetimeFigureOut">
              <a:rPr lang="pt-BR" smtClean="0"/>
              <a:t>25/02/2026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8AB89-39FB-43BF-B121-E66ABF49B9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7908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7E1695-2677-44B2-8F22-51BC3581B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1EFE80-EE2C-4C6C-B411-7DB9B9A3F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8D10EB-2547-4ED4-A640-8EB75D7B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C277EE-D933-4555-B27B-3377B9CDB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A0F534-3709-463D-A48E-E934D66E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381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1D91C-85F2-4164-BE0E-CA3EB37E8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ECA953-7518-41C8-B86A-7482B27C4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583450-6376-4DB0-9B81-EF0C4770A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731D76-B60E-453F-99E4-7B6B8F4B5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158A1C-DB1D-4981-A1A5-A876B4E9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57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58BB6-D394-4221-870B-4EA376BDB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617F26-8A40-443C-B4B3-723CACF81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DB72A8-3FCC-4EE9-A885-A935FC20C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CE6A64-2409-4A3F-AA80-239E98685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4B2C0-7F0C-4A6D-B2EA-61E65541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347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6DCDF-BFA9-430E-BFEB-0A82AE018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374575-CE13-4059-9316-B774FAC89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29F6A2-6B27-4D43-9904-5C91B7ADF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B9E640-9EDD-468D-97CF-A44AE5D52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DC159D-BDAA-484E-8210-1831BB5FE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8CCE0A-18AD-4E58-99E8-A236DB441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0764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F5FBC0-7B09-4E87-BF4F-680A25B3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A27EF5-79B6-4BDC-81D2-B6423C0BC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A2B1BC-384D-4A8D-B494-9D717E25B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3DBBEBA-8B71-4F13-83BB-7EB9AE897E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EA618C8-CB7D-45F0-979C-658461EE3D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4549A50-1251-4132-9765-18E198DC5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A28B271-2739-4E28-AD69-220998948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3AC3328-6947-446F-B55E-A8E8D5332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8158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1A576-EAB8-49EC-9490-EDA0E34C1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DDAFC9D-B496-440B-8053-E80BA74D3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3C5B4D-1582-48FD-964A-6768E1343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C91A1BC-59DD-4938-AF49-DFDE31FD7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842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E4A4F77-A5FF-4948-8F82-EF7AEF514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73E41B-8AB7-442A-BA7D-45BE5404D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6CC3D62-76E3-4F2B-8CBD-22AC87F0C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8349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0E977E-BD4B-41FC-B168-C9094602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77ABA7-7A2D-44B8-B55E-5B0E79F5A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D8DA33C-1626-4C68-9930-41A2C67BB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210558-0B6E-4F40-B576-2B331A7F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958D40-EF7E-4EEA-9226-C9D1B879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5C75083-0206-439F-8203-37A1D9CB0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356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54E10-FD40-4615-8D75-EE3EF02A8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1DD160F-28B6-4AB0-A747-85195E3F4B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AC80983-E688-49A8-94AB-DC39BAFC9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9CD52F-E277-497C-BCC3-7F951B0FC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2F7AD6-F9C6-4F52-90C7-8327F90E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55B7F7-3F62-4D41-AC0A-D17C233C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365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AB33B8-BBA0-456B-9BA8-38CFB248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09D04B0-3164-407B-B571-5B6A78DBD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30793E-6515-4E00-8E9B-F6C953F1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2C33BE-F78C-41A6-B0C2-F010216C5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2C738B-4618-48B2-845A-7BFB212A5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271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74B473-E0E0-49AB-BBAE-81CFA89D3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73D5CAC-99B1-4878-9BDA-E8415FD1E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4B06EF-77F9-4D7C-9229-89C368405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ED97E9-7F52-4415-864C-BAEE2DFEC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23F3F8-C245-4344-AF8B-E90B627F7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893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0161"/>
            <a:ext cx="12191999" cy="683971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86390" y="968924"/>
            <a:ext cx="1319530" cy="2546773"/>
          </a:xfrm>
          <a:custGeom>
            <a:avLst/>
            <a:gdLst/>
            <a:ahLst/>
            <a:cxnLst/>
            <a:rect l="l" t="t" r="r" b="b"/>
            <a:pathLst>
              <a:path w="1979295" h="3820160">
                <a:moveTo>
                  <a:pt x="1157864" y="3819667"/>
                </a:moveTo>
                <a:lnTo>
                  <a:pt x="1080526" y="3818291"/>
                </a:lnTo>
                <a:lnTo>
                  <a:pt x="1017949" y="3814264"/>
                </a:lnTo>
                <a:lnTo>
                  <a:pt x="970404" y="3807734"/>
                </a:lnTo>
                <a:lnTo>
                  <a:pt x="909274" y="3782671"/>
                </a:lnTo>
                <a:lnTo>
                  <a:pt x="895313" y="3765180"/>
                </a:lnTo>
                <a:lnTo>
                  <a:pt x="895485" y="3746942"/>
                </a:lnTo>
                <a:lnTo>
                  <a:pt x="935059" y="3710474"/>
                </a:lnTo>
                <a:lnTo>
                  <a:pt x="972873" y="3693372"/>
                </a:lnTo>
                <a:lnTo>
                  <a:pt x="1021647" y="3677774"/>
                </a:lnTo>
                <a:lnTo>
                  <a:pt x="1080587" y="3664245"/>
                </a:lnTo>
                <a:lnTo>
                  <a:pt x="1148901" y="3653347"/>
                </a:lnTo>
                <a:lnTo>
                  <a:pt x="1210443" y="3644611"/>
                </a:lnTo>
                <a:lnTo>
                  <a:pt x="1268213" y="3634922"/>
                </a:lnTo>
                <a:lnTo>
                  <a:pt x="1315675" y="3625533"/>
                </a:lnTo>
                <a:lnTo>
                  <a:pt x="1366227" y="3609811"/>
                </a:lnTo>
                <a:lnTo>
                  <a:pt x="1395319" y="3579938"/>
                </a:lnTo>
                <a:lnTo>
                  <a:pt x="1417110" y="3508396"/>
                </a:lnTo>
                <a:lnTo>
                  <a:pt x="1427916" y="3448426"/>
                </a:lnTo>
                <a:lnTo>
                  <a:pt x="1440077" y="3367751"/>
                </a:lnTo>
                <a:lnTo>
                  <a:pt x="1454651" y="3262944"/>
                </a:lnTo>
                <a:lnTo>
                  <a:pt x="1491528" y="3005084"/>
                </a:lnTo>
                <a:lnTo>
                  <a:pt x="1514684" y="2847684"/>
                </a:lnTo>
                <a:lnTo>
                  <a:pt x="1527339" y="2764860"/>
                </a:lnTo>
                <a:lnTo>
                  <a:pt x="1538690" y="2689267"/>
                </a:lnTo>
                <a:lnTo>
                  <a:pt x="1549658" y="2613221"/>
                </a:lnTo>
                <a:lnTo>
                  <a:pt x="1560376" y="2535640"/>
                </a:lnTo>
                <a:lnTo>
                  <a:pt x="1570979" y="2455442"/>
                </a:lnTo>
                <a:lnTo>
                  <a:pt x="1581598" y="2371544"/>
                </a:lnTo>
                <a:lnTo>
                  <a:pt x="1592369" y="2282865"/>
                </a:lnTo>
                <a:lnTo>
                  <a:pt x="1609101" y="2138512"/>
                </a:lnTo>
                <a:lnTo>
                  <a:pt x="1626924" y="1977313"/>
                </a:lnTo>
                <a:lnTo>
                  <a:pt x="1653165" y="1729861"/>
                </a:lnTo>
                <a:lnTo>
                  <a:pt x="1703745" y="1235459"/>
                </a:lnTo>
                <a:lnTo>
                  <a:pt x="1721564" y="1055871"/>
                </a:lnTo>
                <a:lnTo>
                  <a:pt x="1736750" y="897431"/>
                </a:lnTo>
                <a:lnTo>
                  <a:pt x="1749382" y="759028"/>
                </a:lnTo>
                <a:lnTo>
                  <a:pt x="1754765" y="696991"/>
                </a:lnTo>
                <a:lnTo>
                  <a:pt x="1759539" y="639547"/>
                </a:lnTo>
                <a:lnTo>
                  <a:pt x="1763713" y="586554"/>
                </a:lnTo>
                <a:lnTo>
                  <a:pt x="1767297" y="537875"/>
                </a:lnTo>
                <a:lnTo>
                  <a:pt x="1770302" y="493370"/>
                </a:lnTo>
                <a:lnTo>
                  <a:pt x="1772736" y="452900"/>
                </a:lnTo>
                <a:lnTo>
                  <a:pt x="1775933" y="383508"/>
                </a:lnTo>
                <a:lnTo>
                  <a:pt x="1776967" y="328586"/>
                </a:lnTo>
                <a:lnTo>
                  <a:pt x="1776697" y="306203"/>
                </a:lnTo>
                <a:lnTo>
                  <a:pt x="1772857" y="257699"/>
                </a:lnTo>
                <a:lnTo>
                  <a:pt x="1750043" y="200965"/>
                </a:lnTo>
                <a:lnTo>
                  <a:pt x="1139244" y="212942"/>
                </a:lnTo>
                <a:lnTo>
                  <a:pt x="982117" y="216539"/>
                </a:lnTo>
                <a:lnTo>
                  <a:pt x="833015" y="220538"/>
                </a:lnTo>
                <a:lnTo>
                  <a:pt x="694199" y="224852"/>
                </a:lnTo>
                <a:lnTo>
                  <a:pt x="567933" y="229390"/>
                </a:lnTo>
                <a:lnTo>
                  <a:pt x="456479" y="234062"/>
                </a:lnTo>
                <a:lnTo>
                  <a:pt x="407013" y="236420"/>
                </a:lnTo>
                <a:lnTo>
                  <a:pt x="362098" y="238779"/>
                </a:lnTo>
                <a:lnTo>
                  <a:pt x="322017" y="241126"/>
                </a:lnTo>
                <a:lnTo>
                  <a:pt x="257490" y="245742"/>
                </a:lnTo>
                <a:lnTo>
                  <a:pt x="215692" y="250179"/>
                </a:lnTo>
                <a:lnTo>
                  <a:pt x="196566" y="273301"/>
                </a:lnTo>
                <a:lnTo>
                  <a:pt x="198085" y="292403"/>
                </a:lnTo>
                <a:lnTo>
                  <a:pt x="206374" y="349395"/>
                </a:lnTo>
                <a:lnTo>
                  <a:pt x="213102" y="387102"/>
                </a:lnTo>
                <a:lnTo>
                  <a:pt x="221523" y="430825"/>
                </a:lnTo>
                <a:lnTo>
                  <a:pt x="231615" y="480473"/>
                </a:lnTo>
                <a:lnTo>
                  <a:pt x="243359" y="535954"/>
                </a:lnTo>
                <a:lnTo>
                  <a:pt x="256731" y="597175"/>
                </a:lnTo>
                <a:lnTo>
                  <a:pt x="271711" y="664044"/>
                </a:lnTo>
                <a:lnTo>
                  <a:pt x="288277" y="736468"/>
                </a:lnTo>
                <a:lnTo>
                  <a:pt x="306408" y="814356"/>
                </a:lnTo>
                <a:lnTo>
                  <a:pt x="326083" y="897616"/>
                </a:lnTo>
                <a:lnTo>
                  <a:pt x="381613" y="1129138"/>
                </a:lnTo>
                <a:lnTo>
                  <a:pt x="492044" y="1595060"/>
                </a:lnTo>
                <a:lnTo>
                  <a:pt x="578747" y="1968043"/>
                </a:lnTo>
                <a:lnTo>
                  <a:pt x="630381" y="2186057"/>
                </a:lnTo>
                <a:lnTo>
                  <a:pt x="674263" y="2367802"/>
                </a:lnTo>
                <a:lnTo>
                  <a:pt x="699007" y="2467601"/>
                </a:lnTo>
                <a:lnTo>
                  <a:pt x="714852" y="2532473"/>
                </a:lnTo>
                <a:lnTo>
                  <a:pt x="730220" y="2596665"/>
                </a:lnTo>
                <a:lnTo>
                  <a:pt x="745092" y="2660059"/>
                </a:lnTo>
                <a:lnTo>
                  <a:pt x="759445" y="2722541"/>
                </a:lnTo>
                <a:lnTo>
                  <a:pt x="773258" y="2783994"/>
                </a:lnTo>
                <a:lnTo>
                  <a:pt x="786510" y="2844303"/>
                </a:lnTo>
                <a:lnTo>
                  <a:pt x="799179" y="2903351"/>
                </a:lnTo>
                <a:lnTo>
                  <a:pt x="811246" y="2961023"/>
                </a:lnTo>
                <a:lnTo>
                  <a:pt x="822687" y="3017202"/>
                </a:lnTo>
                <a:lnTo>
                  <a:pt x="833483" y="3071774"/>
                </a:lnTo>
                <a:lnTo>
                  <a:pt x="843612" y="3124622"/>
                </a:lnTo>
                <a:lnTo>
                  <a:pt x="853052" y="3175629"/>
                </a:lnTo>
                <a:lnTo>
                  <a:pt x="861783" y="3224681"/>
                </a:lnTo>
                <a:lnTo>
                  <a:pt x="869783" y="3271661"/>
                </a:lnTo>
                <a:lnTo>
                  <a:pt x="877031" y="3316454"/>
                </a:lnTo>
                <a:lnTo>
                  <a:pt x="883506" y="3358944"/>
                </a:lnTo>
                <a:lnTo>
                  <a:pt x="889187" y="3399014"/>
                </a:lnTo>
                <a:lnTo>
                  <a:pt x="898079" y="3471432"/>
                </a:lnTo>
                <a:lnTo>
                  <a:pt x="903539" y="3532783"/>
                </a:lnTo>
                <a:lnTo>
                  <a:pt x="905397" y="3582138"/>
                </a:lnTo>
                <a:lnTo>
                  <a:pt x="900461" y="3648465"/>
                </a:lnTo>
                <a:lnTo>
                  <a:pt x="885927" y="3697379"/>
                </a:lnTo>
                <a:lnTo>
                  <a:pt x="862205" y="3727638"/>
                </a:lnTo>
                <a:lnTo>
                  <a:pt x="829706" y="3738001"/>
                </a:lnTo>
                <a:lnTo>
                  <a:pt x="801778" y="3724909"/>
                </a:lnTo>
                <a:lnTo>
                  <a:pt x="774420" y="3693321"/>
                </a:lnTo>
                <a:lnTo>
                  <a:pt x="755409" y="3654768"/>
                </a:lnTo>
                <a:lnTo>
                  <a:pt x="752522" y="3620780"/>
                </a:lnTo>
                <a:lnTo>
                  <a:pt x="752577" y="3614912"/>
                </a:lnTo>
                <a:lnTo>
                  <a:pt x="751339" y="3603855"/>
                </a:lnTo>
                <a:lnTo>
                  <a:pt x="740351" y="3541672"/>
                </a:lnTo>
                <a:lnTo>
                  <a:pt x="719457" y="3440422"/>
                </a:lnTo>
                <a:lnTo>
                  <a:pt x="700664" y="3354047"/>
                </a:lnTo>
                <a:lnTo>
                  <a:pt x="678427" y="3254550"/>
                </a:lnTo>
                <a:lnTo>
                  <a:pt x="653131" y="3143629"/>
                </a:lnTo>
                <a:lnTo>
                  <a:pt x="625158" y="3022979"/>
                </a:lnTo>
                <a:lnTo>
                  <a:pt x="594893" y="2894297"/>
                </a:lnTo>
                <a:lnTo>
                  <a:pt x="546036" y="2689925"/>
                </a:lnTo>
                <a:lnTo>
                  <a:pt x="511718" y="2548585"/>
                </a:lnTo>
                <a:lnTo>
                  <a:pt x="476451" y="2405151"/>
                </a:lnTo>
                <a:lnTo>
                  <a:pt x="437157" y="2242734"/>
                </a:lnTo>
                <a:lnTo>
                  <a:pt x="352428" y="1886738"/>
                </a:lnTo>
                <a:lnTo>
                  <a:pt x="282046" y="1585802"/>
                </a:lnTo>
                <a:lnTo>
                  <a:pt x="256594" y="1473692"/>
                </a:lnTo>
                <a:lnTo>
                  <a:pt x="217550" y="1304353"/>
                </a:lnTo>
                <a:lnTo>
                  <a:pt x="169209" y="1098034"/>
                </a:lnTo>
                <a:lnTo>
                  <a:pt x="126183" y="917834"/>
                </a:lnTo>
                <a:lnTo>
                  <a:pt x="110037" y="852811"/>
                </a:lnTo>
                <a:lnTo>
                  <a:pt x="94579" y="788282"/>
                </a:lnTo>
                <a:lnTo>
                  <a:pt x="79914" y="724796"/>
                </a:lnTo>
                <a:lnTo>
                  <a:pt x="66148" y="662899"/>
                </a:lnTo>
                <a:lnTo>
                  <a:pt x="53384" y="603139"/>
                </a:lnTo>
                <a:lnTo>
                  <a:pt x="41730" y="546063"/>
                </a:lnTo>
                <a:lnTo>
                  <a:pt x="31288" y="492220"/>
                </a:lnTo>
                <a:lnTo>
                  <a:pt x="22165" y="442156"/>
                </a:lnTo>
                <a:lnTo>
                  <a:pt x="14466" y="396419"/>
                </a:lnTo>
                <a:lnTo>
                  <a:pt x="8294" y="355557"/>
                </a:lnTo>
                <a:lnTo>
                  <a:pt x="956" y="290646"/>
                </a:lnTo>
                <a:lnTo>
                  <a:pt x="0" y="267692"/>
                </a:lnTo>
                <a:lnTo>
                  <a:pt x="4674" y="218753"/>
                </a:lnTo>
                <a:lnTo>
                  <a:pt x="18178" y="174217"/>
                </a:lnTo>
                <a:lnTo>
                  <a:pt x="39732" y="135307"/>
                </a:lnTo>
                <a:lnTo>
                  <a:pt x="68558" y="103248"/>
                </a:lnTo>
                <a:lnTo>
                  <a:pt x="103875" y="79263"/>
                </a:lnTo>
                <a:lnTo>
                  <a:pt x="145909" y="64021"/>
                </a:lnTo>
                <a:lnTo>
                  <a:pt x="211802" y="50597"/>
                </a:lnTo>
                <a:lnTo>
                  <a:pt x="254349" y="44480"/>
                </a:lnTo>
                <a:lnTo>
                  <a:pt x="303645" y="38713"/>
                </a:lnTo>
                <a:lnTo>
                  <a:pt x="359950" y="33263"/>
                </a:lnTo>
                <a:lnTo>
                  <a:pt x="423527" y="28094"/>
                </a:lnTo>
                <a:lnTo>
                  <a:pt x="494637" y="23172"/>
                </a:lnTo>
                <a:lnTo>
                  <a:pt x="573540" y="18462"/>
                </a:lnTo>
                <a:lnTo>
                  <a:pt x="660498" y="13930"/>
                </a:lnTo>
                <a:lnTo>
                  <a:pt x="714583" y="11601"/>
                </a:lnTo>
                <a:lnTo>
                  <a:pt x="771480" y="9476"/>
                </a:lnTo>
                <a:lnTo>
                  <a:pt x="830903" y="7560"/>
                </a:lnTo>
                <a:lnTo>
                  <a:pt x="892367" y="5853"/>
                </a:lnTo>
                <a:lnTo>
                  <a:pt x="955387" y="4359"/>
                </a:lnTo>
                <a:lnTo>
                  <a:pt x="1019478" y="3080"/>
                </a:lnTo>
                <a:lnTo>
                  <a:pt x="1084154" y="2018"/>
                </a:lnTo>
                <a:lnTo>
                  <a:pt x="1148930" y="1177"/>
                </a:lnTo>
                <a:lnTo>
                  <a:pt x="1213322" y="559"/>
                </a:lnTo>
                <a:lnTo>
                  <a:pt x="1276844" y="165"/>
                </a:lnTo>
                <a:lnTo>
                  <a:pt x="1339011" y="0"/>
                </a:lnTo>
                <a:lnTo>
                  <a:pt x="1399338" y="64"/>
                </a:lnTo>
                <a:lnTo>
                  <a:pt x="1457339" y="362"/>
                </a:lnTo>
                <a:lnTo>
                  <a:pt x="1512530" y="894"/>
                </a:lnTo>
                <a:lnTo>
                  <a:pt x="1564425" y="1665"/>
                </a:lnTo>
                <a:lnTo>
                  <a:pt x="1612539" y="2676"/>
                </a:lnTo>
                <a:lnTo>
                  <a:pt x="1656388" y="3929"/>
                </a:lnTo>
                <a:lnTo>
                  <a:pt x="1695485" y="5429"/>
                </a:lnTo>
                <a:lnTo>
                  <a:pt x="1757486" y="9173"/>
                </a:lnTo>
                <a:lnTo>
                  <a:pt x="1842369" y="28413"/>
                </a:lnTo>
                <a:lnTo>
                  <a:pt x="1882036" y="50023"/>
                </a:lnTo>
                <a:lnTo>
                  <a:pt x="1914283" y="79462"/>
                </a:lnTo>
                <a:lnTo>
                  <a:pt x="1939733" y="117433"/>
                </a:lnTo>
                <a:lnTo>
                  <a:pt x="1959009" y="164638"/>
                </a:lnTo>
                <a:lnTo>
                  <a:pt x="1972732" y="221780"/>
                </a:lnTo>
                <a:lnTo>
                  <a:pt x="1977897" y="271380"/>
                </a:lnTo>
                <a:lnTo>
                  <a:pt x="1979248" y="314045"/>
                </a:lnTo>
                <a:lnTo>
                  <a:pt x="1979257" y="338767"/>
                </a:lnTo>
                <a:lnTo>
                  <a:pt x="1978807" y="365975"/>
                </a:lnTo>
                <a:lnTo>
                  <a:pt x="1976474" y="428530"/>
                </a:lnTo>
                <a:lnTo>
                  <a:pt x="1972150" y="503068"/>
                </a:lnTo>
                <a:lnTo>
                  <a:pt x="1969211" y="545255"/>
                </a:lnTo>
                <a:lnTo>
                  <a:pt x="1965735" y="590949"/>
                </a:lnTo>
                <a:lnTo>
                  <a:pt x="1961712" y="640317"/>
                </a:lnTo>
                <a:lnTo>
                  <a:pt x="1957128" y="693532"/>
                </a:lnTo>
                <a:lnTo>
                  <a:pt x="1951972" y="750761"/>
                </a:lnTo>
                <a:lnTo>
                  <a:pt x="1939890" y="877946"/>
                </a:lnTo>
                <a:lnTo>
                  <a:pt x="1925367" y="1023232"/>
                </a:lnTo>
                <a:lnTo>
                  <a:pt x="1908302" y="1187978"/>
                </a:lnTo>
                <a:lnTo>
                  <a:pt x="1877720" y="1474557"/>
                </a:lnTo>
                <a:lnTo>
                  <a:pt x="1845602" y="1763645"/>
                </a:lnTo>
                <a:lnTo>
                  <a:pt x="1818176" y="2003956"/>
                </a:lnTo>
                <a:lnTo>
                  <a:pt x="1799795" y="2159239"/>
                </a:lnTo>
                <a:lnTo>
                  <a:pt x="1782597" y="2298637"/>
                </a:lnTo>
                <a:lnTo>
                  <a:pt x="1765958" y="2427100"/>
                </a:lnTo>
                <a:lnTo>
                  <a:pt x="1749254" y="2549580"/>
                </a:lnTo>
                <a:lnTo>
                  <a:pt x="1731862" y="2671028"/>
                </a:lnTo>
                <a:lnTo>
                  <a:pt x="1713156" y="2796393"/>
                </a:lnTo>
                <a:lnTo>
                  <a:pt x="1682390" y="2996320"/>
                </a:lnTo>
                <a:lnTo>
                  <a:pt x="1656986" y="3165529"/>
                </a:lnTo>
                <a:lnTo>
                  <a:pt x="1625452" y="3381857"/>
                </a:lnTo>
                <a:lnTo>
                  <a:pt x="1612466" y="3469125"/>
                </a:lnTo>
                <a:lnTo>
                  <a:pt x="1600832" y="3537336"/>
                </a:lnTo>
                <a:lnTo>
                  <a:pt x="1589536" y="3589969"/>
                </a:lnTo>
                <a:lnTo>
                  <a:pt x="1577564" y="3630502"/>
                </a:lnTo>
                <a:lnTo>
                  <a:pt x="1547536" y="3689187"/>
                </a:lnTo>
                <a:lnTo>
                  <a:pt x="1500849" y="3740924"/>
                </a:lnTo>
                <a:lnTo>
                  <a:pt x="1435556" y="3781162"/>
                </a:lnTo>
                <a:lnTo>
                  <a:pt x="1394982" y="3795366"/>
                </a:lnTo>
                <a:lnTo>
                  <a:pt x="1347868" y="3806022"/>
                </a:lnTo>
                <a:lnTo>
                  <a:pt x="1293271" y="3813426"/>
                </a:lnTo>
                <a:lnTo>
                  <a:pt x="1230251" y="3817876"/>
                </a:lnTo>
                <a:lnTo>
                  <a:pt x="1157864" y="3819667"/>
                </a:lnTo>
                <a:close/>
              </a:path>
            </a:pathLst>
          </a:custGeom>
          <a:solidFill>
            <a:srgbClr val="B40D0D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8" name="bg object 18"/>
          <p:cNvSpPr/>
          <p:nvPr/>
        </p:nvSpPr>
        <p:spPr>
          <a:xfrm>
            <a:off x="2419551" y="1611277"/>
            <a:ext cx="1092200" cy="2099733"/>
          </a:xfrm>
          <a:custGeom>
            <a:avLst/>
            <a:gdLst/>
            <a:ahLst/>
            <a:cxnLst/>
            <a:rect l="l" t="t" r="r" b="b"/>
            <a:pathLst>
              <a:path w="1638300" h="3149600">
                <a:moveTo>
                  <a:pt x="592671" y="3149599"/>
                </a:moveTo>
                <a:lnTo>
                  <a:pt x="530431" y="3149599"/>
                </a:lnTo>
                <a:lnTo>
                  <a:pt x="484389" y="3136899"/>
                </a:lnTo>
                <a:lnTo>
                  <a:pt x="422180" y="3124199"/>
                </a:lnTo>
                <a:lnTo>
                  <a:pt x="339139" y="3111499"/>
                </a:lnTo>
                <a:lnTo>
                  <a:pt x="272082" y="3086099"/>
                </a:lnTo>
                <a:lnTo>
                  <a:pt x="224632" y="3073399"/>
                </a:lnTo>
                <a:lnTo>
                  <a:pt x="186930" y="3047999"/>
                </a:lnTo>
                <a:lnTo>
                  <a:pt x="149116" y="3009899"/>
                </a:lnTo>
                <a:lnTo>
                  <a:pt x="122623" y="2984499"/>
                </a:lnTo>
                <a:lnTo>
                  <a:pt x="96419" y="2959099"/>
                </a:lnTo>
                <a:lnTo>
                  <a:pt x="73558" y="2946399"/>
                </a:lnTo>
                <a:lnTo>
                  <a:pt x="35291" y="2946399"/>
                </a:lnTo>
                <a:lnTo>
                  <a:pt x="26328" y="2933699"/>
                </a:lnTo>
                <a:lnTo>
                  <a:pt x="18663" y="2933699"/>
                </a:lnTo>
                <a:lnTo>
                  <a:pt x="12302" y="2920999"/>
                </a:lnTo>
                <a:lnTo>
                  <a:pt x="7250" y="2908299"/>
                </a:lnTo>
                <a:lnTo>
                  <a:pt x="3512" y="2882899"/>
                </a:lnTo>
                <a:lnTo>
                  <a:pt x="1093" y="2857499"/>
                </a:lnTo>
                <a:lnTo>
                  <a:pt x="0" y="2819399"/>
                </a:lnTo>
                <a:lnTo>
                  <a:pt x="157" y="2793999"/>
                </a:lnTo>
                <a:lnTo>
                  <a:pt x="236" y="2781299"/>
                </a:lnTo>
                <a:lnTo>
                  <a:pt x="1807" y="2743199"/>
                </a:lnTo>
                <a:lnTo>
                  <a:pt x="4718" y="2692399"/>
                </a:lnTo>
                <a:lnTo>
                  <a:pt x="8975" y="2628899"/>
                </a:lnTo>
                <a:lnTo>
                  <a:pt x="14583" y="2565399"/>
                </a:lnTo>
                <a:lnTo>
                  <a:pt x="21547" y="2489199"/>
                </a:lnTo>
                <a:lnTo>
                  <a:pt x="29873" y="2400299"/>
                </a:lnTo>
                <a:lnTo>
                  <a:pt x="39564" y="2298699"/>
                </a:lnTo>
                <a:lnTo>
                  <a:pt x="50628" y="2184399"/>
                </a:lnTo>
                <a:lnTo>
                  <a:pt x="63068" y="2070099"/>
                </a:lnTo>
                <a:lnTo>
                  <a:pt x="67782" y="2031999"/>
                </a:lnTo>
                <a:lnTo>
                  <a:pt x="72649" y="1981199"/>
                </a:lnTo>
                <a:lnTo>
                  <a:pt x="77653" y="1930399"/>
                </a:lnTo>
                <a:lnTo>
                  <a:pt x="82775" y="1879599"/>
                </a:lnTo>
                <a:lnTo>
                  <a:pt x="87999" y="1828799"/>
                </a:lnTo>
                <a:lnTo>
                  <a:pt x="93307" y="1777999"/>
                </a:lnTo>
                <a:lnTo>
                  <a:pt x="98681" y="1727199"/>
                </a:lnTo>
                <a:lnTo>
                  <a:pt x="104104" y="1676399"/>
                </a:lnTo>
                <a:lnTo>
                  <a:pt x="109558" y="1612899"/>
                </a:lnTo>
                <a:lnTo>
                  <a:pt x="120492" y="1511299"/>
                </a:lnTo>
                <a:lnTo>
                  <a:pt x="125936" y="1447799"/>
                </a:lnTo>
                <a:lnTo>
                  <a:pt x="136691" y="1346199"/>
                </a:lnTo>
                <a:lnTo>
                  <a:pt x="147154" y="1231899"/>
                </a:lnTo>
                <a:lnTo>
                  <a:pt x="157183" y="1130299"/>
                </a:lnTo>
                <a:lnTo>
                  <a:pt x="166640" y="1028699"/>
                </a:lnTo>
                <a:lnTo>
                  <a:pt x="171110" y="977899"/>
                </a:lnTo>
                <a:lnTo>
                  <a:pt x="175384" y="939799"/>
                </a:lnTo>
                <a:lnTo>
                  <a:pt x="179445" y="888999"/>
                </a:lnTo>
                <a:lnTo>
                  <a:pt x="190115" y="774699"/>
                </a:lnTo>
                <a:lnTo>
                  <a:pt x="196893" y="711199"/>
                </a:lnTo>
                <a:lnTo>
                  <a:pt x="203550" y="634999"/>
                </a:lnTo>
                <a:lnTo>
                  <a:pt x="210025" y="571499"/>
                </a:lnTo>
                <a:lnTo>
                  <a:pt x="216257" y="507999"/>
                </a:lnTo>
                <a:lnTo>
                  <a:pt x="222186" y="444499"/>
                </a:lnTo>
                <a:lnTo>
                  <a:pt x="227751" y="393699"/>
                </a:lnTo>
                <a:lnTo>
                  <a:pt x="232892" y="342899"/>
                </a:lnTo>
                <a:lnTo>
                  <a:pt x="237547" y="292099"/>
                </a:lnTo>
                <a:lnTo>
                  <a:pt x="241657" y="253999"/>
                </a:lnTo>
                <a:lnTo>
                  <a:pt x="245159" y="228599"/>
                </a:lnTo>
                <a:lnTo>
                  <a:pt x="247995" y="203199"/>
                </a:lnTo>
                <a:lnTo>
                  <a:pt x="250103" y="190499"/>
                </a:lnTo>
                <a:lnTo>
                  <a:pt x="265741" y="126999"/>
                </a:lnTo>
                <a:lnTo>
                  <a:pt x="288334" y="76199"/>
                </a:lnTo>
                <a:lnTo>
                  <a:pt x="318154" y="38099"/>
                </a:lnTo>
                <a:lnTo>
                  <a:pt x="355601" y="12606"/>
                </a:lnTo>
                <a:lnTo>
                  <a:pt x="373520" y="0"/>
                </a:lnTo>
                <a:lnTo>
                  <a:pt x="522276" y="0"/>
                </a:lnTo>
                <a:lnTo>
                  <a:pt x="566497" y="12606"/>
                </a:lnTo>
                <a:lnTo>
                  <a:pt x="617194" y="12606"/>
                </a:lnTo>
                <a:lnTo>
                  <a:pt x="674485" y="38099"/>
                </a:lnTo>
                <a:lnTo>
                  <a:pt x="738538" y="50799"/>
                </a:lnTo>
                <a:lnTo>
                  <a:pt x="810032" y="63499"/>
                </a:lnTo>
                <a:lnTo>
                  <a:pt x="889439" y="88899"/>
                </a:lnTo>
                <a:lnTo>
                  <a:pt x="977229" y="114299"/>
                </a:lnTo>
                <a:lnTo>
                  <a:pt x="1039463" y="139699"/>
                </a:lnTo>
                <a:lnTo>
                  <a:pt x="1160266" y="165099"/>
                </a:lnTo>
                <a:lnTo>
                  <a:pt x="1216878" y="190499"/>
                </a:lnTo>
                <a:lnTo>
                  <a:pt x="454492" y="190499"/>
                </a:lnTo>
                <a:lnTo>
                  <a:pt x="443272" y="203199"/>
                </a:lnTo>
                <a:lnTo>
                  <a:pt x="437038" y="215899"/>
                </a:lnTo>
                <a:lnTo>
                  <a:pt x="435526" y="228599"/>
                </a:lnTo>
                <a:lnTo>
                  <a:pt x="433270" y="241299"/>
                </a:lnTo>
                <a:lnTo>
                  <a:pt x="430334" y="279399"/>
                </a:lnTo>
                <a:lnTo>
                  <a:pt x="426780" y="317499"/>
                </a:lnTo>
                <a:lnTo>
                  <a:pt x="422670" y="368299"/>
                </a:lnTo>
                <a:lnTo>
                  <a:pt x="418066" y="419099"/>
                </a:lnTo>
                <a:lnTo>
                  <a:pt x="413030" y="469899"/>
                </a:lnTo>
                <a:lnTo>
                  <a:pt x="407625" y="546099"/>
                </a:lnTo>
                <a:lnTo>
                  <a:pt x="401913" y="609599"/>
                </a:lnTo>
                <a:lnTo>
                  <a:pt x="395956" y="685799"/>
                </a:lnTo>
                <a:lnTo>
                  <a:pt x="389817" y="761999"/>
                </a:lnTo>
                <a:lnTo>
                  <a:pt x="383557" y="850899"/>
                </a:lnTo>
                <a:lnTo>
                  <a:pt x="377144" y="927099"/>
                </a:lnTo>
                <a:lnTo>
                  <a:pt x="370718" y="1015999"/>
                </a:lnTo>
                <a:lnTo>
                  <a:pt x="325652" y="1549399"/>
                </a:lnTo>
                <a:lnTo>
                  <a:pt x="319241" y="1612899"/>
                </a:lnTo>
                <a:lnTo>
                  <a:pt x="312846" y="1689099"/>
                </a:lnTo>
                <a:lnTo>
                  <a:pt x="300118" y="1816099"/>
                </a:lnTo>
                <a:lnTo>
                  <a:pt x="293791" y="1879599"/>
                </a:lnTo>
                <a:lnTo>
                  <a:pt x="287494" y="1943099"/>
                </a:lnTo>
                <a:lnTo>
                  <a:pt x="281229" y="2006599"/>
                </a:lnTo>
                <a:lnTo>
                  <a:pt x="275000" y="2057399"/>
                </a:lnTo>
                <a:lnTo>
                  <a:pt x="268810" y="2120899"/>
                </a:lnTo>
                <a:lnTo>
                  <a:pt x="262662" y="2171699"/>
                </a:lnTo>
                <a:lnTo>
                  <a:pt x="256559" y="2235199"/>
                </a:lnTo>
                <a:lnTo>
                  <a:pt x="250506" y="2285999"/>
                </a:lnTo>
                <a:lnTo>
                  <a:pt x="244504" y="2336799"/>
                </a:lnTo>
                <a:lnTo>
                  <a:pt x="238557" y="2374899"/>
                </a:lnTo>
                <a:lnTo>
                  <a:pt x="232669" y="2425699"/>
                </a:lnTo>
                <a:lnTo>
                  <a:pt x="226842" y="2463799"/>
                </a:lnTo>
                <a:lnTo>
                  <a:pt x="221080" y="2514599"/>
                </a:lnTo>
                <a:lnTo>
                  <a:pt x="215387" y="2552699"/>
                </a:lnTo>
                <a:lnTo>
                  <a:pt x="209764" y="2590799"/>
                </a:lnTo>
                <a:lnTo>
                  <a:pt x="204216" y="2628899"/>
                </a:lnTo>
                <a:lnTo>
                  <a:pt x="198746" y="2666999"/>
                </a:lnTo>
                <a:lnTo>
                  <a:pt x="193357" y="2692399"/>
                </a:lnTo>
                <a:lnTo>
                  <a:pt x="188052" y="2717799"/>
                </a:lnTo>
                <a:lnTo>
                  <a:pt x="182835" y="2755899"/>
                </a:lnTo>
                <a:lnTo>
                  <a:pt x="177708" y="2781299"/>
                </a:lnTo>
                <a:lnTo>
                  <a:pt x="172676" y="2793999"/>
                </a:lnTo>
                <a:lnTo>
                  <a:pt x="167740" y="2819399"/>
                </a:lnTo>
                <a:lnTo>
                  <a:pt x="162905" y="2844799"/>
                </a:lnTo>
                <a:lnTo>
                  <a:pt x="158174" y="2857499"/>
                </a:lnTo>
                <a:lnTo>
                  <a:pt x="153549" y="2870199"/>
                </a:lnTo>
                <a:lnTo>
                  <a:pt x="149035" y="2882899"/>
                </a:lnTo>
                <a:lnTo>
                  <a:pt x="144634" y="2895599"/>
                </a:lnTo>
                <a:lnTo>
                  <a:pt x="138620" y="2908299"/>
                </a:lnTo>
                <a:lnTo>
                  <a:pt x="145488" y="2920999"/>
                </a:lnTo>
                <a:lnTo>
                  <a:pt x="225130" y="2920999"/>
                </a:lnTo>
                <a:lnTo>
                  <a:pt x="280086" y="2933699"/>
                </a:lnTo>
                <a:lnTo>
                  <a:pt x="342027" y="2959099"/>
                </a:lnTo>
                <a:lnTo>
                  <a:pt x="403469" y="2971799"/>
                </a:lnTo>
                <a:lnTo>
                  <a:pt x="457106" y="2984499"/>
                </a:lnTo>
                <a:lnTo>
                  <a:pt x="518704" y="2984499"/>
                </a:lnTo>
                <a:lnTo>
                  <a:pt x="525900" y="2997199"/>
                </a:lnTo>
                <a:lnTo>
                  <a:pt x="711688" y="2997199"/>
                </a:lnTo>
                <a:lnTo>
                  <a:pt x="693917" y="3047999"/>
                </a:lnTo>
                <a:lnTo>
                  <a:pt x="679048" y="3086099"/>
                </a:lnTo>
                <a:lnTo>
                  <a:pt x="637299" y="3124199"/>
                </a:lnTo>
                <a:lnTo>
                  <a:pt x="618197" y="3136899"/>
                </a:lnTo>
                <a:lnTo>
                  <a:pt x="592671" y="3149599"/>
                </a:lnTo>
                <a:close/>
              </a:path>
              <a:path w="1638300" h="3149600">
                <a:moveTo>
                  <a:pt x="346419" y="18862"/>
                </a:moveTo>
                <a:lnTo>
                  <a:pt x="355404" y="12606"/>
                </a:lnTo>
                <a:lnTo>
                  <a:pt x="355605" y="12606"/>
                </a:lnTo>
                <a:lnTo>
                  <a:pt x="346419" y="18862"/>
                </a:lnTo>
                <a:close/>
              </a:path>
              <a:path w="1638300" h="3149600">
                <a:moveTo>
                  <a:pt x="711688" y="2997199"/>
                </a:moveTo>
                <a:lnTo>
                  <a:pt x="531972" y="2997199"/>
                </a:lnTo>
                <a:lnTo>
                  <a:pt x="537932" y="2984499"/>
                </a:lnTo>
                <a:lnTo>
                  <a:pt x="544788" y="2971799"/>
                </a:lnTo>
                <a:lnTo>
                  <a:pt x="553552" y="2959099"/>
                </a:lnTo>
                <a:lnTo>
                  <a:pt x="565233" y="2933699"/>
                </a:lnTo>
                <a:lnTo>
                  <a:pt x="580841" y="2882899"/>
                </a:lnTo>
                <a:lnTo>
                  <a:pt x="601387" y="2832099"/>
                </a:lnTo>
                <a:lnTo>
                  <a:pt x="627881" y="2755899"/>
                </a:lnTo>
                <a:lnTo>
                  <a:pt x="661332" y="2654299"/>
                </a:lnTo>
                <a:lnTo>
                  <a:pt x="722936" y="2476499"/>
                </a:lnTo>
                <a:lnTo>
                  <a:pt x="742988" y="2425699"/>
                </a:lnTo>
                <a:lnTo>
                  <a:pt x="762906" y="2362199"/>
                </a:lnTo>
                <a:lnTo>
                  <a:pt x="782686" y="2311399"/>
                </a:lnTo>
                <a:lnTo>
                  <a:pt x="802326" y="2247899"/>
                </a:lnTo>
                <a:lnTo>
                  <a:pt x="821823" y="2197099"/>
                </a:lnTo>
                <a:lnTo>
                  <a:pt x="841174" y="2146299"/>
                </a:lnTo>
                <a:lnTo>
                  <a:pt x="860377" y="2082799"/>
                </a:lnTo>
                <a:lnTo>
                  <a:pt x="879429" y="2031999"/>
                </a:lnTo>
                <a:lnTo>
                  <a:pt x="898328" y="1981199"/>
                </a:lnTo>
                <a:lnTo>
                  <a:pt x="917070" y="1930399"/>
                </a:lnTo>
                <a:lnTo>
                  <a:pt x="935653" y="1879599"/>
                </a:lnTo>
                <a:lnTo>
                  <a:pt x="954074" y="1828799"/>
                </a:lnTo>
                <a:lnTo>
                  <a:pt x="972330" y="1777999"/>
                </a:lnTo>
                <a:lnTo>
                  <a:pt x="990420" y="1727199"/>
                </a:lnTo>
                <a:lnTo>
                  <a:pt x="1008339" y="1676399"/>
                </a:lnTo>
                <a:lnTo>
                  <a:pt x="1026086" y="1625599"/>
                </a:lnTo>
                <a:lnTo>
                  <a:pt x="1043657" y="1587499"/>
                </a:lnTo>
                <a:lnTo>
                  <a:pt x="1061050" y="1536699"/>
                </a:lnTo>
                <a:lnTo>
                  <a:pt x="1078263" y="1485899"/>
                </a:lnTo>
                <a:lnTo>
                  <a:pt x="1095292" y="1447799"/>
                </a:lnTo>
                <a:lnTo>
                  <a:pt x="1112135" y="1396999"/>
                </a:lnTo>
                <a:lnTo>
                  <a:pt x="1128788" y="1358899"/>
                </a:lnTo>
                <a:lnTo>
                  <a:pt x="1145251" y="1320799"/>
                </a:lnTo>
                <a:lnTo>
                  <a:pt x="1161519" y="1269999"/>
                </a:lnTo>
                <a:lnTo>
                  <a:pt x="1177589" y="1231899"/>
                </a:lnTo>
                <a:lnTo>
                  <a:pt x="1193461" y="1193799"/>
                </a:lnTo>
                <a:lnTo>
                  <a:pt x="1209129" y="1155699"/>
                </a:lnTo>
                <a:lnTo>
                  <a:pt x="1224593" y="1117599"/>
                </a:lnTo>
                <a:lnTo>
                  <a:pt x="1239848" y="1079499"/>
                </a:lnTo>
                <a:lnTo>
                  <a:pt x="1254894" y="1041399"/>
                </a:lnTo>
                <a:lnTo>
                  <a:pt x="1291923" y="952499"/>
                </a:lnTo>
                <a:lnTo>
                  <a:pt x="1325128" y="863599"/>
                </a:lnTo>
                <a:lnTo>
                  <a:pt x="1354581" y="787399"/>
                </a:lnTo>
                <a:lnTo>
                  <a:pt x="1380354" y="723899"/>
                </a:lnTo>
                <a:lnTo>
                  <a:pt x="1402520" y="673099"/>
                </a:lnTo>
                <a:lnTo>
                  <a:pt x="1421151" y="622299"/>
                </a:lnTo>
                <a:lnTo>
                  <a:pt x="1436319" y="571499"/>
                </a:lnTo>
                <a:lnTo>
                  <a:pt x="1448096" y="533399"/>
                </a:lnTo>
                <a:lnTo>
                  <a:pt x="1456555" y="507999"/>
                </a:lnTo>
                <a:lnTo>
                  <a:pt x="1461767" y="482599"/>
                </a:lnTo>
                <a:lnTo>
                  <a:pt x="1463806" y="469899"/>
                </a:lnTo>
                <a:lnTo>
                  <a:pt x="1462743" y="457199"/>
                </a:lnTo>
                <a:lnTo>
                  <a:pt x="1446935" y="457199"/>
                </a:lnTo>
                <a:lnTo>
                  <a:pt x="1409847" y="431799"/>
                </a:lnTo>
                <a:lnTo>
                  <a:pt x="1356906" y="419099"/>
                </a:lnTo>
                <a:lnTo>
                  <a:pt x="1293535" y="406399"/>
                </a:lnTo>
                <a:lnTo>
                  <a:pt x="1260522" y="393699"/>
                </a:lnTo>
                <a:lnTo>
                  <a:pt x="1220746" y="380999"/>
                </a:lnTo>
                <a:lnTo>
                  <a:pt x="1175467" y="368299"/>
                </a:lnTo>
                <a:lnTo>
                  <a:pt x="1125940" y="355599"/>
                </a:lnTo>
                <a:lnTo>
                  <a:pt x="1019176" y="330199"/>
                </a:lnTo>
                <a:lnTo>
                  <a:pt x="964454" y="304799"/>
                </a:lnTo>
                <a:lnTo>
                  <a:pt x="858614" y="279399"/>
                </a:lnTo>
                <a:lnTo>
                  <a:pt x="793863" y="253999"/>
                </a:lnTo>
                <a:lnTo>
                  <a:pt x="730835" y="241299"/>
                </a:lnTo>
                <a:lnTo>
                  <a:pt x="671607" y="228599"/>
                </a:lnTo>
                <a:lnTo>
                  <a:pt x="618255" y="215899"/>
                </a:lnTo>
                <a:lnTo>
                  <a:pt x="572856" y="203199"/>
                </a:lnTo>
                <a:lnTo>
                  <a:pt x="537486" y="190499"/>
                </a:lnTo>
                <a:lnTo>
                  <a:pt x="1216878" y="190499"/>
                </a:lnTo>
                <a:lnTo>
                  <a:pt x="1269658" y="203199"/>
                </a:lnTo>
                <a:lnTo>
                  <a:pt x="1317628" y="215899"/>
                </a:lnTo>
                <a:lnTo>
                  <a:pt x="1359809" y="228599"/>
                </a:lnTo>
                <a:lnTo>
                  <a:pt x="1395222" y="241299"/>
                </a:lnTo>
                <a:lnTo>
                  <a:pt x="1422888" y="241299"/>
                </a:lnTo>
                <a:lnTo>
                  <a:pt x="1441829" y="253999"/>
                </a:lnTo>
                <a:lnTo>
                  <a:pt x="1495838" y="266699"/>
                </a:lnTo>
                <a:lnTo>
                  <a:pt x="1541028" y="292099"/>
                </a:lnTo>
                <a:lnTo>
                  <a:pt x="1577485" y="317499"/>
                </a:lnTo>
                <a:lnTo>
                  <a:pt x="1605298" y="355599"/>
                </a:lnTo>
                <a:lnTo>
                  <a:pt x="1624553" y="380999"/>
                </a:lnTo>
                <a:lnTo>
                  <a:pt x="1635339" y="431799"/>
                </a:lnTo>
                <a:lnTo>
                  <a:pt x="1637743" y="469899"/>
                </a:lnTo>
                <a:lnTo>
                  <a:pt x="1631852" y="520699"/>
                </a:lnTo>
                <a:lnTo>
                  <a:pt x="1627513" y="546099"/>
                </a:lnTo>
                <a:lnTo>
                  <a:pt x="1621842" y="558799"/>
                </a:lnTo>
                <a:lnTo>
                  <a:pt x="1614614" y="584199"/>
                </a:lnTo>
                <a:lnTo>
                  <a:pt x="1605609" y="622299"/>
                </a:lnTo>
                <a:lnTo>
                  <a:pt x="1594602" y="647699"/>
                </a:lnTo>
                <a:lnTo>
                  <a:pt x="1581371" y="685799"/>
                </a:lnTo>
                <a:lnTo>
                  <a:pt x="1565693" y="736599"/>
                </a:lnTo>
                <a:lnTo>
                  <a:pt x="1547345" y="774699"/>
                </a:lnTo>
                <a:lnTo>
                  <a:pt x="1526105" y="838199"/>
                </a:lnTo>
                <a:lnTo>
                  <a:pt x="1501751" y="888999"/>
                </a:lnTo>
                <a:lnTo>
                  <a:pt x="1474058" y="965199"/>
                </a:lnTo>
                <a:lnTo>
                  <a:pt x="1395803" y="1155699"/>
                </a:lnTo>
                <a:lnTo>
                  <a:pt x="1383126" y="1193799"/>
                </a:lnTo>
                <a:lnTo>
                  <a:pt x="1369769" y="1219199"/>
                </a:lnTo>
                <a:lnTo>
                  <a:pt x="1355765" y="1257299"/>
                </a:lnTo>
                <a:lnTo>
                  <a:pt x="1341147" y="1295399"/>
                </a:lnTo>
                <a:lnTo>
                  <a:pt x="1325946" y="1333499"/>
                </a:lnTo>
                <a:lnTo>
                  <a:pt x="1310195" y="1371599"/>
                </a:lnTo>
                <a:lnTo>
                  <a:pt x="1293927" y="1422399"/>
                </a:lnTo>
                <a:lnTo>
                  <a:pt x="1277175" y="1460499"/>
                </a:lnTo>
                <a:lnTo>
                  <a:pt x="1259970" y="1511299"/>
                </a:lnTo>
                <a:lnTo>
                  <a:pt x="1242345" y="1549399"/>
                </a:lnTo>
                <a:lnTo>
                  <a:pt x="1224332" y="1600199"/>
                </a:lnTo>
                <a:lnTo>
                  <a:pt x="1205965" y="1650999"/>
                </a:lnTo>
                <a:lnTo>
                  <a:pt x="1187275" y="1701799"/>
                </a:lnTo>
                <a:lnTo>
                  <a:pt x="1168296" y="1752599"/>
                </a:lnTo>
                <a:lnTo>
                  <a:pt x="1149058" y="1803399"/>
                </a:lnTo>
                <a:lnTo>
                  <a:pt x="1129596" y="1854199"/>
                </a:lnTo>
                <a:lnTo>
                  <a:pt x="1109941" y="1904999"/>
                </a:lnTo>
                <a:lnTo>
                  <a:pt x="1090127" y="1955799"/>
                </a:lnTo>
                <a:lnTo>
                  <a:pt x="1070184" y="2006599"/>
                </a:lnTo>
                <a:lnTo>
                  <a:pt x="1050147" y="2070099"/>
                </a:lnTo>
                <a:lnTo>
                  <a:pt x="1009916" y="2171699"/>
                </a:lnTo>
                <a:lnTo>
                  <a:pt x="989788" y="2235199"/>
                </a:lnTo>
                <a:lnTo>
                  <a:pt x="949668" y="2336799"/>
                </a:lnTo>
                <a:lnTo>
                  <a:pt x="929742" y="2400299"/>
                </a:lnTo>
                <a:lnTo>
                  <a:pt x="909948" y="2451099"/>
                </a:lnTo>
                <a:lnTo>
                  <a:pt x="890318" y="2501899"/>
                </a:lnTo>
                <a:lnTo>
                  <a:pt x="870886" y="2552699"/>
                </a:lnTo>
                <a:lnTo>
                  <a:pt x="851683" y="2616199"/>
                </a:lnTo>
                <a:lnTo>
                  <a:pt x="832742" y="2666999"/>
                </a:lnTo>
                <a:lnTo>
                  <a:pt x="789442" y="2781299"/>
                </a:lnTo>
                <a:lnTo>
                  <a:pt x="765895" y="2844799"/>
                </a:lnTo>
                <a:lnTo>
                  <a:pt x="744012" y="2908299"/>
                </a:lnTo>
                <a:lnTo>
                  <a:pt x="724351" y="2959099"/>
                </a:lnTo>
                <a:lnTo>
                  <a:pt x="711688" y="2997199"/>
                </a:lnTo>
                <a:close/>
              </a:path>
            </a:pathLst>
          </a:custGeom>
          <a:solidFill>
            <a:srgbClr val="B40D0D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9" name="bg object 19"/>
          <p:cNvSpPr/>
          <p:nvPr/>
        </p:nvSpPr>
        <p:spPr>
          <a:xfrm>
            <a:off x="1055027" y="3936886"/>
            <a:ext cx="936837" cy="835237"/>
          </a:xfrm>
          <a:custGeom>
            <a:avLst/>
            <a:gdLst/>
            <a:ahLst/>
            <a:cxnLst/>
            <a:rect l="l" t="t" r="r" b="b"/>
            <a:pathLst>
              <a:path w="1405255" h="1252854">
                <a:moveTo>
                  <a:pt x="633820" y="1252603"/>
                </a:moveTo>
                <a:lnTo>
                  <a:pt x="582103" y="1249912"/>
                </a:lnTo>
                <a:lnTo>
                  <a:pt x="531431" y="1243661"/>
                </a:lnTo>
                <a:lnTo>
                  <a:pt x="481842" y="1233841"/>
                </a:lnTo>
                <a:lnTo>
                  <a:pt x="433377" y="1220449"/>
                </a:lnTo>
                <a:lnTo>
                  <a:pt x="386076" y="1203476"/>
                </a:lnTo>
                <a:lnTo>
                  <a:pt x="339978" y="1182917"/>
                </a:lnTo>
                <a:lnTo>
                  <a:pt x="295124" y="1158765"/>
                </a:lnTo>
                <a:lnTo>
                  <a:pt x="251554" y="1131015"/>
                </a:lnTo>
                <a:lnTo>
                  <a:pt x="214588" y="1103495"/>
                </a:lnTo>
                <a:lnTo>
                  <a:pt x="180511" y="1073737"/>
                </a:lnTo>
                <a:lnTo>
                  <a:pt x="149336" y="1041915"/>
                </a:lnTo>
                <a:lnTo>
                  <a:pt x="121075" y="1008204"/>
                </a:lnTo>
                <a:lnTo>
                  <a:pt x="95741" y="972779"/>
                </a:lnTo>
                <a:lnTo>
                  <a:pt x="73348" y="935815"/>
                </a:lnTo>
                <a:lnTo>
                  <a:pt x="53907" y="897485"/>
                </a:lnTo>
                <a:lnTo>
                  <a:pt x="37433" y="857965"/>
                </a:lnTo>
                <a:lnTo>
                  <a:pt x="23937" y="817429"/>
                </a:lnTo>
                <a:lnTo>
                  <a:pt x="13433" y="776052"/>
                </a:lnTo>
                <a:lnTo>
                  <a:pt x="5933" y="734009"/>
                </a:lnTo>
                <a:lnTo>
                  <a:pt x="1451" y="691475"/>
                </a:lnTo>
                <a:lnTo>
                  <a:pt x="0" y="648623"/>
                </a:lnTo>
                <a:lnTo>
                  <a:pt x="1591" y="605629"/>
                </a:lnTo>
                <a:lnTo>
                  <a:pt x="6238" y="562668"/>
                </a:lnTo>
                <a:lnTo>
                  <a:pt x="13955" y="519914"/>
                </a:lnTo>
                <a:lnTo>
                  <a:pt x="24753" y="477541"/>
                </a:lnTo>
                <a:lnTo>
                  <a:pt x="38646" y="435725"/>
                </a:lnTo>
                <a:lnTo>
                  <a:pt x="55647" y="394640"/>
                </a:lnTo>
                <a:lnTo>
                  <a:pt x="75768" y="354461"/>
                </a:lnTo>
                <a:lnTo>
                  <a:pt x="99022" y="315362"/>
                </a:lnTo>
                <a:lnTo>
                  <a:pt x="125423" y="277519"/>
                </a:lnTo>
                <a:lnTo>
                  <a:pt x="154983" y="241105"/>
                </a:lnTo>
                <a:lnTo>
                  <a:pt x="187715" y="206296"/>
                </a:lnTo>
                <a:lnTo>
                  <a:pt x="221710" y="175084"/>
                </a:lnTo>
                <a:lnTo>
                  <a:pt x="257982" y="146041"/>
                </a:lnTo>
                <a:lnTo>
                  <a:pt x="296446" y="119255"/>
                </a:lnTo>
                <a:lnTo>
                  <a:pt x="337017" y="94814"/>
                </a:lnTo>
                <a:lnTo>
                  <a:pt x="379609" y="72806"/>
                </a:lnTo>
                <a:lnTo>
                  <a:pt x="424137" y="53317"/>
                </a:lnTo>
                <a:lnTo>
                  <a:pt x="470516" y="36435"/>
                </a:lnTo>
                <a:lnTo>
                  <a:pt x="518661" y="22249"/>
                </a:lnTo>
                <a:lnTo>
                  <a:pt x="570135" y="10681"/>
                </a:lnTo>
                <a:lnTo>
                  <a:pt x="622596" y="3276"/>
                </a:lnTo>
                <a:lnTo>
                  <a:pt x="675033" y="0"/>
                </a:lnTo>
                <a:lnTo>
                  <a:pt x="726333" y="716"/>
                </a:lnTo>
                <a:lnTo>
                  <a:pt x="775386" y="5292"/>
                </a:lnTo>
                <a:lnTo>
                  <a:pt x="821080" y="13592"/>
                </a:lnTo>
                <a:lnTo>
                  <a:pt x="862303" y="25483"/>
                </a:lnTo>
                <a:lnTo>
                  <a:pt x="897944" y="40829"/>
                </a:lnTo>
                <a:lnTo>
                  <a:pt x="934803" y="75179"/>
                </a:lnTo>
                <a:lnTo>
                  <a:pt x="924586" y="92466"/>
                </a:lnTo>
                <a:lnTo>
                  <a:pt x="850419" y="131366"/>
                </a:lnTo>
                <a:lnTo>
                  <a:pt x="786796" y="152736"/>
                </a:lnTo>
                <a:lnTo>
                  <a:pt x="705696" y="175224"/>
                </a:lnTo>
                <a:lnTo>
                  <a:pt x="640234" y="192850"/>
                </a:lnTo>
                <a:lnTo>
                  <a:pt x="580880" y="211040"/>
                </a:lnTo>
                <a:lnTo>
                  <a:pt x="527256" y="230046"/>
                </a:lnTo>
                <a:lnTo>
                  <a:pt x="478979" y="250121"/>
                </a:lnTo>
                <a:lnTo>
                  <a:pt x="435670" y="271517"/>
                </a:lnTo>
                <a:lnTo>
                  <a:pt x="396946" y="294486"/>
                </a:lnTo>
                <a:lnTo>
                  <a:pt x="362429" y="319281"/>
                </a:lnTo>
                <a:lnTo>
                  <a:pt x="331737" y="346154"/>
                </a:lnTo>
                <a:lnTo>
                  <a:pt x="304489" y="375358"/>
                </a:lnTo>
                <a:lnTo>
                  <a:pt x="280304" y="407145"/>
                </a:lnTo>
                <a:lnTo>
                  <a:pt x="258802" y="441768"/>
                </a:lnTo>
                <a:lnTo>
                  <a:pt x="239602" y="479479"/>
                </a:lnTo>
                <a:lnTo>
                  <a:pt x="222412" y="523910"/>
                </a:lnTo>
                <a:lnTo>
                  <a:pt x="210802" y="570349"/>
                </a:lnTo>
                <a:lnTo>
                  <a:pt x="204655" y="618040"/>
                </a:lnTo>
                <a:lnTo>
                  <a:pt x="203857" y="666224"/>
                </a:lnTo>
                <a:lnTo>
                  <a:pt x="208293" y="714144"/>
                </a:lnTo>
                <a:lnTo>
                  <a:pt x="217847" y="761043"/>
                </a:lnTo>
                <a:lnTo>
                  <a:pt x="232403" y="806162"/>
                </a:lnTo>
                <a:lnTo>
                  <a:pt x="251847" y="848743"/>
                </a:lnTo>
                <a:lnTo>
                  <a:pt x="276063" y="888030"/>
                </a:lnTo>
                <a:lnTo>
                  <a:pt x="304935" y="923264"/>
                </a:lnTo>
                <a:lnTo>
                  <a:pt x="335560" y="951988"/>
                </a:lnTo>
                <a:lnTo>
                  <a:pt x="369536" y="977252"/>
                </a:lnTo>
                <a:lnTo>
                  <a:pt x="406491" y="999070"/>
                </a:lnTo>
                <a:lnTo>
                  <a:pt x="446054" y="1017458"/>
                </a:lnTo>
                <a:lnTo>
                  <a:pt x="487850" y="1032431"/>
                </a:lnTo>
                <a:lnTo>
                  <a:pt x="531509" y="1044005"/>
                </a:lnTo>
                <a:lnTo>
                  <a:pt x="576656" y="1052194"/>
                </a:lnTo>
                <a:lnTo>
                  <a:pt x="622920" y="1057015"/>
                </a:lnTo>
                <a:lnTo>
                  <a:pt x="669929" y="1058482"/>
                </a:lnTo>
                <a:lnTo>
                  <a:pt x="717309" y="1056612"/>
                </a:lnTo>
                <a:lnTo>
                  <a:pt x="764688" y="1051418"/>
                </a:lnTo>
                <a:lnTo>
                  <a:pt x="811694" y="1042918"/>
                </a:lnTo>
                <a:lnTo>
                  <a:pt x="857954" y="1031125"/>
                </a:lnTo>
                <a:lnTo>
                  <a:pt x="903096" y="1016055"/>
                </a:lnTo>
                <a:lnTo>
                  <a:pt x="946746" y="997724"/>
                </a:lnTo>
                <a:lnTo>
                  <a:pt x="988533" y="976147"/>
                </a:lnTo>
                <a:lnTo>
                  <a:pt x="1028084" y="951339"/>
                </a:lnTo>
                <a:lnTo>
                  <a:pt x="1065027" y="923315"/>
                </a:lnTo>
                <a:lnTo>
                  <a:pt x="1098988" y="892092"/>
                </a:lnTo>
                <a:lnTo>
                  <a:pt x="1135836" y="851191"/>
                </a:lnTo>
                <a:lnTo>
                  <a:pt x="1166397" y="809545"/>
                </a:lnTo>
                <a:lnTo>
                  <a:pt x="1190932" y="766579"/>
                </a:lnTo>
                <a:lnTo>
                  <a:pt x="1209701" y="721717"/>
                </a:lnTo>
                <a:lnTo>
                  <a:pt x="1222968" y="674384"/>
                </a:lnTo>
                <a:lnTo>
                  <a:pt x="1230992" y="624006"/>
                </a:lnTo>
                <a:lnTo>
                  <a:pt x="1234036" y="570009"/>
                </a:lnTo>
                <a:lnTo>
                  <a:pt x="1231998" y="514346"/>
                </a:lnTo>
                <a:lnTo>
                  <a:pt x="1225002" y="466606"/>
                </a:lnTo>
                <a:lnTo>
                  <a:pt x="1211724" y="424348"/>
                </a:lnTo>
                <a:lnTo>
                  <a:pt x="1190840" y="385127"/>
                </a:lnTo>
                <a:lnTo>
                  <a:pt x="1161025" y="346503"/>
                </a:lnTo>
                <a:lnTo>
                  <a:pt x="1120956" y="306032"/>
                </a:lnTo>
                <a:lnTo>
                  <a:pt x="1069309" y="261271"/>
                </a:lnTo>
                <a:lnTo>
                  <a:pt x="1027337" y="224005"/>
                </a:lnTo>
                <a:lnTo>
                  <a:pt x="992872" y="190361"/>
                </a:lnTo>
                <a:lnTo>
                  <a:pt x="960952" y="148433"/>
                </a:lnTo>
                <a:lnTo>
                  <a:pt x="997348" y="133571"/>
                </a:lnTo>
                <a:lnTo>
                  <a:pt x="1037029" y="138386"/>
                </a:lnTo>
                <a:lnTo>
                  <a:pt x="1085864" y="150380"/>
                </a:lnTo>
                <a:lnTo>
                  <a:pt x="1139977" y="168815"/>
                </a:lnTo>
                <a:lnTo>
                  <a:pt x="1195493" y="192951"/>
                </a:lnTo>
                <a:lnTo>
                  <a:pt x="1237113" y="215665"/>
                </a:lnTo>
                <a:lnTo>
                  <a:pt x="1273784" y="241065"/>
                </a:lnTo>
                <a:lnTo>
                  <a:pt x="1305643" y="269413"/>
                </a:lnTo>
                <a:lnTo>
                  <a:pt x="1332822" y="300972"/>
                </a:lnTo>
                <a:lnTo>
                  <a:pt x="1355457" y="336002"/>
                </a:lnTo>
                <a:lnTo>
                  <a:pt x="1373681" y="374766"/>
                </a:lnTo>
                <a:lnTo>
                  <a:pt x="1387629" y="417525"/>
                </a:lnTo>
                <a:lnTo>
                  <a:pt x="1397435" y="464541"/>
                </a:lnTo>
                <a:lnTo>
                  <a:pt x="1403233" y="516076"/>
                </a:lnTo>
                <a:lnTo>
                  <a:pt x="1405158" y="572391"/>
                </a:lnTo>
                <a:lnTo>
                  <a:pt x="1403343" y="633748"/>
                </a:lnTo>
                <a:lnTo>
                  <a:pt x="1399038" y="679086"/>
                </a:lnTo>
                <a:lnTo>
                  <a:pt x="1391495" y="723320"/>
                </a:lnTo>
                <a:lnTo>
                  <a:pt x="1380795" y="766370"/>
                </a:lnTo>
                <a:lnTo>
                  <a:pt x="1367020" y="808156"/>
                </a:lnTo>
                <a:lnTo>
                  <a:pt x="1350251" y="848598"/>
                </a:lnTo>
                <a:lnTo>
                  <a:pt x="1330570" y="887615"/>
                </a:lnTo>
                <a:lnTo>
                  <a:pt x="1308058" y="925128"/>
                </a:lnTo>
                <a:lnTo>
                  <a:pt x="1282796" y="961056"/>
                </a:lnTo>
                <a:lnTo>
                  <a:pt x="1254867" y="995319"/>
                </a:lnTo>
                <a:lnTo>
                  <a:pt x="1224350" y="1027837"/>
                </a:lnTo>
                <a:lnTo>
                  <a:pt x="1191329" y="1058529"/>
                </a:lnTo>
                <a:lnTo>
                  <a:pt x="1155883" y="1087315"/>
                </a:lnTo>
                <a:lnTo>
                  <a:pt x="1118095" y="1114115"/>
                </a:lnTo>
                <a:lnTo>
                  <a:pt x="1078047" y="1138849"/>
                </a:lnTo>
                <a:lnTo>
                  <a:pt x="1035818" y="1161437"/>
                </a:lnTo>
                <a:lnTo>
                  <a:pt x="991492" y="1181798"/>
                </a:lnTo>
                <a:lnTo>
                  <a:pt x="945148" y="1199852"/>
                </a:lnTo>
                <a:lnTo>
                  <a:pt x="896870" y="1215519"/>
                </a:lnTo>
                <a:lnTo>
                  <a:pt x="846737" y="1228719"/>
                </a:lnTo>
                <a:lnTo>
                  <a:pt x="794832" y="1239372"/>
                </a:lnTo>
                <a:lnTo>
                  <a:pt x="740224" y="1247326"/>
                </a:lnTo>
                <a:lnTo>
                  <a:pt x="686540" y="1251739"/>
                </a:lnTo>
                <a:lnTo>
                  <a:pt x="633820" y="1252603"/>
                </a:lnTo>
                <a:close/>
              </a:path>
            </a:pathLst>
          </a:custGeom>
          <a:solidFill>
            <a:srgbClr val="B40D0D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0" name="bg object 20"/>
          <p:cNvSpPr/>
          <p:nvPr/>
        </p:nvSpPr>
        <p:spPr>
          <a:xfrm>
            <a:off x="2254776" y="4087821"/>
            <a:ext cx="803910" cy="726863"/>
          </a:xfrm>
          <a:custGeom>
            <a:avLst/>
            <a:gdLst/>
            <a:ahLst/>
            <a:cxnLst/>
            <a:rect l="l" t="t" r="r" b="b"/>
            <a:pathLst>
              <a:path w="1205864" h="1090295">
                <a:moveTo>
                  <a:pt x="562961" y="1089999"/>
                </a:moveTo>
                <a:lnTo>
                  <a:pt x="512545" y="1087206"/>
                </a:lnTo>
                <a:lnTo>
                  <a:pt x="461863" y="1080845"/>
                </a:lnTo>
                <a:lnTo>
                  <a:pt x="411118" y="1070831"/>
                </a:lnTo>
                <a:lnTo>
                  <a:pt x="357440" y="1056336"/>
                </a:lnTo>
                <a:lnTo>
                  <a:pt x="306915" y="1038731"/>
                </a:lnTo>
                <a:lnTo>
                  <a:pt x="259668" y="1018113"/>
                </a:lnTo>
                <a:lnTo>
                  <a:pt x="215824" y="994583"/>
                </a:lnTo>
                <a:lnTo>
                  <a:pt x="175507" y="968238"/>
                </a:lnTo>
                <a:lnTo>
                  <a:pt x="138841" y="939178"/>
                </a:lnTo>
                <a:lnTo>
                  <a:pt x="105950" y="907500"/>
                </a:lnTo>
                <a:lnTo>
                  <a:pt x="76958" y="873303"/>
                </a:lnTo>
                <a:lnTo>
                  <a:pt x="51991" y="836687"/>
                </a:lnTo>
                <a:lnTo>
                  <a:pt x="31172" y="797748"/>
                </a:lnTo>
                <a:lnTo>
                  <a:pt x="15671" y="757598"/>
                </a:lnTo>
                <a:lnTo>
                  <a:pt x="6137" y="713854"/>
                </a:lnTo>
                <a:lnTo>
                  <a:pt x="1327" y="657878"/>
                </a:lnTo>
                <a:lnTo>
                  <a:pt x="0" y="581034"/>
                </a:lnTo>
                <a:lnTo>
                  <a:pt x="635" y="524665"/>
                </a:lnTo>
                <a:lnTo>
                  <a:pt x="672" y="521378"/>
                </a:lnTo>
                <a:lnTo>
                  <a:pt x="4044" y="462795"/>
                </a:lnTo>
                <a:lnTo>
                  <a:pt x="11229" y="424147"/>
                </a:lnTo>
                <a:lnTo>
                  <a:pt x="23749" y="388134"/>
                </a:lnTo>
                <a:lnTo>
                  <a:pt x="43024" y="346494"/>
                </a:lnTo>
                <a:lnTo>
                  <a:pt x="67972" y="302531"/>
                </a:lnTo>
                <a:lnTo>
                  <a:pt x="97106" y="259939"/>
                </a:lnTo>
                <a:lnTo>
                  <a:pt x="129982" y="219111"/>
                </a:lnTo>
                <a:lnTo>
                  <a:pt x="166152" y="180436"/>
                </a:lnTo>
                <a:lnTo>
                  <a:pt x="205173" y="144308"/>
                </a:lnTo>
                <a:lnTo>
                  <a:pt x="246599" y="111116"/>
                </a:lnTo>
                <a:lnTo>
                  <a:pt x="289985" y="81253"/>
                </a:lnTo>
                <a:lnTo>
                  <a:pt x="334886" y="55109"/>
                </a:lnTo>
                <a:lnTo>
                  <a:pt x="380857" y="33077"/>
                </a:lnTo>
                <a:lnTo>
                  <a:pt x="428337" y="15214"/>
                </a:lnTo>
                <a:lnTo>
                  <a:pt x="490917" y="2463"/>
                </a:lnTo>
                <a:lnTo>
                  <a:pt x="525572" y="0"/>
                </a:lnTo>
                <a:lnTo>
                  <a:pt x="556623" y="608"/>
                </a:lnTo>
                <a:lnTo>
                  <a:pt x="621576" y="12744"/>
                </a:lnTo>
                <a:lnTo>
                  <a:pt x="680143" y="31818"/>
                </a:lnTo>
                <a:lnTo>
                  <a:pt x="718131" y="51993"/>
                </a:lnTo>
                <a:lnTo>
                  <a:pt x="721349" y="67435"/>
                </a:lnTo>
                <a:lnTo>
                  <a:pt x="718446" y="73790"/>
                </a:lnTo>
                <a:lnTo>
                  <a:pt x="726811" y="81253"/>
                </a:lnTo>
                <a:lnTo>
                  <a:pt x="726668" y="81253"/>
                </a:lnTo>
                <a:lnTo>
                  <a:pt x="746027" y="89787"/>
                </a:lnTo>
                <a:lnTo>
                  <a:pt x="784672" y="101595"/>
                </a:lnTo>
                <a:lnTo>
                  <a:pt x="651635" y="101595"/>
                </a:lnTo>
                <a:lnTo>
                  <a:pt x="577438" y="134261"/>
                </a:lnTo>
                <a:lnTo>
                  <a:pt x="521215" y="160468"/>
                </a:lnTo>
                <a:lnTo>
                  <a:pt x="469070" y="188332"/>
                </a:lnTo>
                <a:lnTo>
                  <a:pt x="421077" y="217774"/>
                </a:lnTo>
                <a:lnTo>
                  <a:pt x="377310" y="248711"/>
                </a:lnTo>
                <a:lnTo>
                  <a:pt x="337839" y="281063"/>
                </a:lnTo>
                <a:lnTo>
                  <a:pt x="302740" y="314748"/>
                </a:lnTo>
                <a:lnTo>
                  <a:pt x="272083" y="349684"/>
                </a:lnTo>
                <a:lnTo>
                  <a:pt x="245944" y="385791"/>
                </a:lnTo>
                <a:lnTo>
                  <a:pt x="224393" y="422987"/>
                </a:lnTo>
                <a:lnTo>
                  <a:pt x="207505" y="461190"/>
                </a:lnTo>
                <a:lnTo>
                  <a:pt x="195351" y="500320"/>
                </a:lnTo>
                <a:lnTo>
                  <a:pt x="188006" y="540295"/>
                </a:lnTo>
                <a:lnTo>
                  <a:pt x="185541" y="581034"/>
                </a:lnTo>
                <a:lnTo>
                  <a:pt x="190321" y="635414"/>
                </a:lnTo>
                <a:lnTo>
                  <a:pt x="203802" y="688016"/>
                </a:lnTo>
                <a:lnTo>
                  <a:pt x="224693" y="735985"/>
                </a:lnTo>
                <a:lnTo>
                  <a:pt x="251702" y="776468"/>
                </a:lnTo>
                <a:lnTo>
                  <a:pt x="283540" y="806612"/>
                </a:lnTo>
                <a:lnTo>
                  <a:pt x="321845" y="829969"/>
                </a:lnTo>
                <a:lnTo>
                  <a:pt x="364167" y="849803"/>
                </a:lnTo>
                <a:lnTo>
                  <a:pt x="409662" y="866044"/>
                </a:lnTo>
                <a:lnTo>
                  <a:pt x="457488" y="878627"/>
                </a:lnTo>
                <a:lnTo>
                  <a:pt x="506800" y="887484"/>
                </a:lnTo>
                <a:lnTo>
                  <a:pt x="556756" y="892546"/>
                </a:lnTo>
                <a:lnTo>
                  <a:pt x="606512" y="893748"/>
                </a:lnTo>
                <a:lnTo>
                  <a:pt x="1056855" y="893748"/>
                </a:lnTo>
                <a:lnTo>
                  <a:pt x="1042385" y="909132"/>
                </a:lnTo>
                <a:lnTo>
                  <a:pt x="1008192" y="940067"/>
                </a:lnTo>
                <a:lnTo>
                  <a:pt x="971665" y="968238"/>
                </a:lnTo>
                <a:lnTo>
                  <a:pt x="932558" y="993911"/>
                </a:lnTo>
                <a:lnTo>
                  <a:pt x="891520" y="1016653"/>
                </a:lnTo>
                <a:lnTo>
                  <a:pt x="848604" y="1036497"/>
                </a:lnTo>
                <a:lnTo>
                  <a:pt x="804012" y="1053358"/>
                </a:lnTo>
                <a:lnTo>
                  <a:pt x="757945" y="1067154"/>
                </a:lnTo>
                <a:lnTo>
                  <a:pt x="710605" y="1077799"/>
                </a:lnTo>
                <a:lnTo>
                  <a:pt x="662193" y="1085211"/>
                </a:lnTo>
                <a:lnTo>
                  <a:pt x="612911" y="1089305"/>
                </a:lnTo>
                <a:lnTo>
                  <a:pt x="562961" y="1089999"/>
                </a:lnTo>
                <a:close/>
              </a:path>
              <a:path w="1205864" h="1090295">
                <a:moveTo>
                  <a:pt x="427700" y="15454"/>
                </a:moveTo>
                <a:lnTo>
                  <a:pt x="427427" y="15454"/>
                </a:lnTo>
                <a:lnTo>
                  <a:pt x="428337" y="15214"/>
                </a:lnTo>
                <a:lnTo>
                  <a:pt x="427700" y="15454"/>
                </a:lnTo>
                <a:close/>
              </a:path>
              <a:path w="1205864" h="1090295">
                <a:moveTo>
                  <a:pt x="1056855" y="893748"/>
                </a:moveTo>
                <a:lnTo>
                  <a:pt x="606512" y="893748"/>
                </a:lnTo>
                <a:lnTo>
                  <a:pt x="655226" y="891022"/>
                </a:lnTo>
                <a:lnTo>
                  <a:pt x="702055" y="884300"/>
                </a:lnTo>
                <a:lnTo>
                  <a:pt x="746154" y="873514"/>
                </a:lnTo>
                <a:lnTo>
                  <a:pt x="786682" y="858599"/>
                </a:lnTo>
                <a:lnTo>
                  <a:pt x="834114" y="834019"/>
                </a:lnTo>
                <a:lnTo>
                  <a:pt x="877262" y="805107"/>
                </a:lnTo>
                <a:lnTo>
                  <a:pt x="915795" y="772378"/>
                </a:lnTo>
                <a:lnTo>
                  <a:pt x="949383" y="736346"/>
                </a:lnTo>
                <a:lnTo>
                  <a:pt x="977695" y="697526"/>
                </a:lnTo>
                <a:lnTo>
                  <a:pt x="1000401" y="656433"/>
                </a:lnTo>
                <a:lnTo>
                  <a:pt x="1017171" y="613582"/>
                </a:lnTo>
                <a:lnTo>
                  <a:pt x="1027674" y="569488"/>
                </a:lnTo>
                <a:lnTo>
                  <a:pt x="1031581" y="524665"/>
                </a:lnTo>
                <a:lnTo>
                  <a:pt x="1028995" y="481846"/>
                </a:lnTo>
                <a:lnTo>
                  <a:pt x="1020700" y="442893"/>
                </a:lnTo>
                <a:lnTo>
                  <a:pt x="1005890" y="406586"/>
                </a:lnTo>
                <a:lnTo>
                  <a:pt x="983758" y="371707"/>
                </a:lnTo>
                <a:lnTo>
                  <a:pt x="953496" y="337034"/>
                </a:lnTo>
                <a:lnTo>
                  <a:pt x="914299" y="301350"/>
                </a:lnTo>
                <a:lnTo>
                  <a:pt x="865278" y="263369"/>
                </a:lnTo>
                <a:lnTo>
                  <a:pt x="865409" y="263369"/>
                </a:lnTo>
                <a:lnTo>
                  <a:pt x="703622" y="141631"/>
                </a:lnTo>
                <a:lnTo>
                  <a:pt x="651635" y="101595"/>
                </a:lnTo>
                <a:lnTo>
                  <a:pt x="784672" y="101595"/>
                </a:lnTo>
                <a:lnTo>
                  <a:pt x="824722" y="113753"/>
                </a:lnTo>
                <a:lnTo>
                  <a:pt x="874584" y="132044"/>
                </a:lnTo>
                <a:lnTo>
                  <a:pt x="923267" y="152872"/>
                </a:lnTo>
                <a:lnTo>
                  <a:pt x="969622" y="175630"/>
                </a:lnTo>
                <a:lnTo>
                  <a:pt x="1012498" y="199708"/>
                </a:lnTo>
                <a:lnTo>
                  <a:pt x="1050748" y="224500"/>
                </a:lnTo>
                <a:lnTo>
                  <a:pt x="1083220" y="249397"/>
                </a:lnTo>
                <a:lnTo>
                  <a:pt x="1137083" y="309285"/>
                </a:lnTo>
                <a:lnTo>
                  <a:pt x="1160532" y="347532"/>
                </a:lnTo>
                <a:lnTo>
                  <a:pt x="1179071" y="388134"/>
                </a:lnTo>
                <a:lnTo>
                  <a:pt x="1192773" y="430951"/>
                </a:lnTo>
                <a:lnTo>
                  <a:pt x="1201538" y="475455"/>
                </a:lnTo>
                <a:lnTo>
                  <a:pt x="1205381" y="521378"/>
                </a:lnTo>
                <a:lnTo>
                  <a:pt x="1204288" y="568387"/>
                </a:lnTo>
                <a:lnTo>
                  <a:pt x="1198247" y="616147"/>
                </a:lnTo>
                <a:lnTo>
                  <a:pt x="1187243" y="664324"/>
                </a:lnTo>
                <a:lnTo>
                  <a:pt x="1171264" y="712587"/>
                </a:lnTo>
                <a:lnTo>
                  <a:pt x="1150295" y="760600"/>
                </a:lnTo>
                <a:lnTo>
                  <a:pt x="1128051" y="801284"/>
                </a:lnTo>
                <a:lnTo>
                  <a:pt x="1102516" y="839657"/>
                </a:lnTo>
                <a:lnTo>
                  <a:pt x="1073894" y="875634"/>
                </a:lnTo>
                <a:lnTo>
                  <a:pt x="1056855" y="893748"/>
                </a:lnTo>
                <a:close/>
              </a:path>
            </a:pathLst>
          </a:custGeom>
          <a:solidFill>
            <a:srgbClr val="B40D0D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365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5DFA2BF-5AE9-4C87-ADA4-084018B80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F5C6CE-0D73-452E-AC97-3CF78450F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322693-5CBE-45FE-9DF3-C148CF833C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7B16-F1AC-43C7-8455-82D66E9DD10D}" type="datetimeFigureOut">
              <a:rPr lang="pt-BR" smtClean="0"/>
              <a:t>25/02/2026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6C73EB-69D6-42FC-B117-0893B22EB3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3D6357-3FF0-47F3-B553-0FD78E937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7EFA6-A0F9-46E2-8D64-7DFF0202B34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341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0.pn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FFB6B1E7-A7C0-A542-6776-6BF943242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20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388DC-E20F-7591-163C-CC6666FA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13" y="260852"/>
            <a:ext cx="10515600" cy="1325563"/>
          </a:xfrm>
        </p:spPr>
        <p:txBody>
          <a:bodyPr/>
          <a:lstStyle/>
          <a:p>
            <a:pPr algn="ctr"/>
            <a:r>
              <a:rPr lang="pt-BR" sz="4000" b="1" dirty="0">
                <a:solidFill>
                  <a:srgbClr val="000000"/>
                </a:solidFill>
                <a:latin typeface="Arial Black"/>
              </a:rPr>
              <a:t>QUEM SOMOS NÓS </a:t>
            </a:r>
            <a:br>
              <a:rPr lang="pt-BR" sz="4000" b="1" dirty="0">
                <a:solidFill>
                  <a:srgbClr val="000000"/>
                </a:solidFill>
                <a:latin typeface="Arial Black"/>
              </a:rPr>
            </a:b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C3B07B6-CF30-D985-4C1D-54A0D4D2D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511"/>
          <a:stretch>
            <a:fillRect/>
          </a:stretch>
        </p:blipFill>
        <p:spPr>
          <a:xfrm>
            <a:off x="6860242" y="1626756"/>
            <a:ext cx="4654922" cy="3241079"/>
          </a:xfrm>
          <a:prstGeom prst="rect">
            <a:avLst/>
          </a:prstGeom>
        </p:spPr>
      </p:pic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2D632787-8CF9-CD91-8AF4-B57E1D7DF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415"/>
            <a:ext cx="5257800" cy="84730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Somos o Núcleo de Educação Permanente do CISREUNO, comprometidos com a qualificação contínua dos profissionais e o fortalecimento da gestão e do cuidado em saúde da nossa equipe e de toda a macrorregião Noroeste.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C03195D-49FF-6B7E-5240-1F586E978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4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6"/>
          <p:cNvSpPr txBox="1">
            <a:spLocks noGrp="1"/>
          </p:cNvSpPr>
          <p:nvPr>
            <p:ph type="title"/>
          </p:nvPr>
        </p:nvSpPr>
        <p:spPr>
          <a:xfrm>
            <a:off x="314425" y="182314"/>
            <a:ext cx="11563147" cy="1373075"/>
          </a:xfrm>
          <a:prstGeom prst="rect">
            <a:avLst/>
          </a:prstGeom>
        </p:spPr>
        <p:txBody>
          <a:bodyPr vert="horz" wrap="square" lIns="0" tIns="94876" rIns="0" bIns="0" rtlCol="0" anchor="ctr">
            <a:spAutoFit/>
          </a:bodyPr>
          <a:lstStyle/>
          <a:p>
            <a:pPr marL="8867" algn="ctr">
              <a:lnSpc>
                <a:spcPct val="100000"/>
              </a:lnSpc>
              <a:spcBef>
                <a:spcPts val="747"/>
              </a:spcBef>
              <a:tabLst>
                <a:tab pos="5473685" algn="l"/>
              </a:tabLst>
            </a:pPr>
            <a:r>
              <a:rPr lang="pt-BR" sz="4800" b="1" dirty="0">
                <a:solidFill>
                  <a:srgbClr val="000000"/>
                </a:solidFill>
                <a:latin typeface="Arial Black"/>
                <a:ea typeface="+mn-ea"/>
                <a:cs typeface="+mn-cs"/>
              </a:rPr>
              <a:t>A MISSÃO DO NEP </a:t>
            </a:r>
            <a:br>
              <a:rPr lang="pt-BR" sz="4300" b="1" dirty="0">
                <a:solidFill>
                  <a:srgbClr val="000000"/>
                </a:solidFill>
                <a:latin typeface="Arial Black"/>
                <a:ea typeface="+mn-ea"/>
                <a:cs typeface="+mn-cs"/>
              </a:rPr>
            </a:br>
            <a:endParaRPr sz="3500" b="1" dirty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15833" y="2082014"/>
            <a:ext cx="7214997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Núcleo de Educação Permanente (NEP) do SAMU CISREUNO dedica-se à padronização e qualificação do atendimento  da Região de Saúde Ampliada Noroeste.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75861" y="4898765"/>
            <a:ext cx="10840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Mais que capacitação: consolidando um padrão de cuidado</a:t>
            </a:r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AB28DDE-E274-3B2F-A849-B909BC7C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791" y="1818702"/>
            <a:ext cx="2394376" cy="255343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5466547-EDB7-ABBC-A606-4474B80B8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1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3020" y="408195"/>
            <a:ext cx="11023155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PORTFÓLIO DE CAPACITAÇÃO TÉCNICA E OPERACIONAL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5230906"/>
            <a:ext cx="10515600" cy="4127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Núcleo de Educação Permanente (NEP) – SAMU 192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862C84-6834-3E77-0F53-5444AA81F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812" y="2152281"/>
            <a:ext cx="2394376" cy="255343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149CD1D-9E19-D43E-0A78-7A5BDF284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6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6"/>
          <p:cNvSpPr txBox="1">
            <a:spLocks noGrp="1"/>
          </p:cNvSpPr>
          <p:nvPr>
            <p:ph type="title"/>
          </p:nvPr>
        </p:nvSpPr>
        <p:spPr>
          <a:xfrm>
            <a:off x="314425" y="167157"/>
            <a:ext cx="11563147" cy="1065299"/>
          </a:xfrm>
          <a:prstGeom prst="rect">
            <a:avLst/>
          </a:prstGeom>
        </p:spPr>
        <p:txBody>
          <a:bodyPr vert="horz" wrap="square" lIns="0" tIns="94876" rIns="0" bIns="0" rtlCol="0" anchor="ctr">
            <a:spAutoFit/>
          </a:bodyPr>
          <a:lstStyle/>
          <a:p>
            <a:pPr marL="8867">
              <a:lnSpc>
                <a:spcPct val="100000"/>
              </a:lnSpc>
              <a:spcBef>
                <a:spcPts val="747"/>
              </a:spcBef>
              <a:tabLst>
                <a:tab pos="5473685" algn="l"/>
              </a:tabLst>
            </a:pPr>
            <a:r>
              <a:rPr lang="pt-BR" sz="4300" b="1" dirty="0">
                <a:latin typeface="Arial Black"/>
                <a:ea typeface="+mn-ea"/>
                <a:cs typeface="+mn-cs"/>
              </a:rPr>
              <a:t>SUPORTE DE VIDA E CARDIOLOGIA</a:t>
            </a:r>
            <a:br>
              <a:rPr lang="pt-BR" sz="4434" dirty="0">
                <a:latin typeface="Arial MT"/>
                <a:cs typeface="Arial MT"/>
              </a:rPr>
            </a:br>
            <a:r>
              <a:rPr lang="pt-BR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Público-alvo: Médicos, Enfermeiros e Técnicos de Enfermagem</a:t>
            </a:r>
            <a:endParaRPr sz="20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2411" y="1862411"/>
            <a:ext cx="10407173" cy="346602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858831A-48DF-3557-3EB6-66A3235AE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83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6"/>
          <p:cNvSpPr txBox="1">
            <a:spLocks noGrp="1"/>
          </p:cNvSpPr>
          <p:nvPr>
            <p:ph type="title"/>
          </p:nvPr>
        </p:nvSpPr>
        <p:spPr>
          <a:xfrm>
            <a:off x="304059" y="203047"/>
            <a:ext cx="12801600" cy="1942462"/>
          </a:xfrm>
          <a:prstGeom prst="rect">
            <a:avLst/>
          </a:prstGeom>
        </p:spPr>
        <p:txBody>
          <a:bodyPr vert="horz" wrap="square" lIns="0" tIns="94876" rIns="0" bIns="0" rtlCol="0" anchor="ctr">
            <a:spAutoFit/>
          </a:bodyPr>
          <a:lstStyle/>
          <a:p>
            <a:pPr marL="8867">
              <a:lnSpc>
                <a:spcPct val="100000"/>
              </a:lnSpc>
              <a:spcBef>
                <a:spcPts val="747"/>
              </a:spcBef>
              <a:tabLst>
                <a:tab pos="5473685" algn="l"/>
              </a:tabLst>
            </a:pPr>
            <a:r>
              <a:rPr lang="pt-BR" sz="4000" b="1" dirty="0">
                <a:latin typeface="Arial Black"/>
                <a:ea typeface="+mn-ea"/>
                <a:cs typeface="+mn-cs"/>
              </a:rPr>
              <a:t>PROCEDIMENTOS INVASIVOS E FARMACOLOGIA </a:t>
            </a:r>
            <a:br>
              <a:rPr lang="pt-BR" sz="4000" b="1" dirty="0">
                <a:latin typeface="Arial Black"/>
                <a:ea typeface="+mn-ea"/>
                <a:cs typeface="+mn-cs"/>
              </a:rPr>
            </a:br>
            <a:r>
              <a:rPr lang="pt-BR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Público-alvo: Médicos, Enfermeiros e Técnicos de Enfermagem</a:t>
            </a:r>
            <a:br>
              <a:rPr lang="pt-BR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t-BR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(respeitando o limite  de atribuição da categoria profissional)</a:t>
            </a:r>
            <a:endParaRPr sz="20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4C6408E-6DFD-2CD9-F7D1-5BAFAA210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42" y="3111682"/>
            <a:ext cx="1258408" cy="9660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432A802-114B-AF34-E574-0ABABDC29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258" y="3085845"/>
            <a:ext cx="1453253" cy="98881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6E1B7E8-37F4-3567-AE57-C864527EE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228" y="4589328"/>
            <a:ext cx="1594637" cy="94042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11EBF162-3057-6020-9627-3F95984A6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1258" y="4672601"/>
            <a:ext cx="1114581" cy="940428"/>
          </a:xfrm>
          <a:prstGeom prst="rect">
            <a:avLst/>
          </a:prstGeom>
        </p:spPr>
      </p:pic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434FB089-4724-A06F-E1C6-BB97E3F60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750" y="3111682"/>
            <a:ext cx="4661626" cy="7113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Acessos Vasculares</a:t>
            </a:r>
            <a:b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Via de acesso na emergência (AVP – Acesso Venoso Periférico; IO – Intraóssea) 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id="{895E94FE-CD17-3E2E-3E4A-4BFD54E882C8}"/>
              </a:ext>
            </a:extLst>
          </p:cNvPr>
          <p:cNvSpPr txBox="1">
            <a:spLocks/>
          </p:cNvSpPr>
          <p:nvPr/>
        </p:nvSpPr>
        <p:spPr>
          <a:xfrm>
            <a:off x="1846750" y="4665626"/>
            <a:ext cx="4661626" cy="7113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Farmacologia</a:t>
            </a:r>
            <a:b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Medicamentos padronizados na Emergências (doses e diluições) 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AD859644-1BED-2ED9-CB45-C1D016818470}"/>
              </a:ext>
            </a:extLst>
          </p:cNvPr>
          <p:cNvSpPr txBox="1">
            <a:spLocks/>
          </p:cNvSpPr>
          <p:nvPr/>
        </p:nvSpPr>
        <p:spPr>
          <a:xfrm>
            <a:off x="8180314" y="3111682"/>
            <a:ext cx="3841357" cy="7113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Neonatal</a:t>
            </a:r>
            <a:b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Inserção e manutenção do cateterismo umbilical</a:t>
            </a:r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155E616A-177E-3CB1-3CB1-BADB4119622E}"/>
              </a:ext>
            </a:extLst>
          </p:cNvPr>
          <p:cNvSpPr txBox="1">
            <a:spLocks/>
          </p:cNvSpPr>
          <p:nvPr/>
        </p:nvSpPr>
        <p:spPr>
          <a:xfrm>
            <a:off x="8180313" y="4727642"/>
            <a:ext cx="3841357" cy="7113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Respiratório</a:t>
            </a:r>
            <a:b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Manejo de Vias Aéreas </a:t>
            </a:r>
            <a:b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(básico e avançado)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AB42F5C-7C4F-887A-1317-65A94F67A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73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6"/>
          <p:cNvSpPr txBox="1">
            <a:spLocks noGrp="1"/>
          </p:cNvSpPr>
          <p:nvPr>
            <p:ph type="title"/>
          </p:nvPr>
        </p:nvSpPr>
        <p:spPr>
          <a:xfrm>
            <a:off x="314426" y="150476"/>
            <a:ext cx="11563147" cy="1065299"/>
          </a:xfrm>
          <a:prstGeom prst="rect">
            <a:avLst/>
          </a:prstGeom>
        </p:spPr>
        <p:txBody>
          <a:bodyPr vert="horz" wrap="square" lIns="0" tIns="94876" rIns="0" bIns="0" rtlCol="0" anchor="ctr">
            <a:spAutoFit/>
          </a:bodyPr>
          <a:lstStyle/>
          <a:p>
            <a:pPr marL="8867">
              <a:lnSpc>
                <a:spcPct val="100000"/>
              </a:lnSpc>
              <a:spcBef>
                <a:spcPts val="747"/>
              </a:spcBef>
              <a:tabLst>
                <a:tab pos="5473685" algn="l"/>
              </a:tabLst>
            </a:pPr>
            <a:r>
              <a:rPr lang="pt-BR" sz="4300" b="1" dirty="0">
                <a:latin typeface="Arial Black"/>
                <a:ea typeface="+mn-ea"/>
                <a:cs typeface="+mn-cs"/>
              </a:rPr>
              <a:t>TRAUMA E SISTUAÇÃO ESPECÍFICA</a:t>
            </a:r>
            <a:br>
              <a:rPr lang="pt-BR" sz="4434" dirty="0">
                <a:latin typeface="Arial MT"/>
                <a:cs typeface="Arial MT"/>
              </a:rPr>
            </a:br>
            <a:r>
              <a:rPr lang="pt-BR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Público-alvo: Equipe de intervenção</a:t>
            </a:r>
            <a:r>
              <a:rPr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66ACD0C-910A-5E59-643E-070420EBE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510" y="1819692"/>
            <a:ext cx="9676372" cy="391599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632AA92-3CEC-32C5-521C-7B2274D69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10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ae4237f-96e2-44e9-8c52-e81cff9f46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0"/>
            <a:ext cx="1218895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026" y="274321"/>
            <a:ext cx="120329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000000"/>
                </a:solidFill>
                <a:latin typeface="Arial Black"/>
              </a:rPr>
              <a:t>SAÚDE MATERNO-INFANTIL </a:t>
            </a:r>
          </a:p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Público-alvo: Equipe Assistencial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3297" t="7348" r="83831" b="7991"/>
          <a:stretch>
            <a:fillRect/>
          </a:stretch>
        </p:blipFill>
        <p:spPr>
          <a:xfrm>
            <a:off x="1084813" y="1871278"/>
            <a:ext cx="1147399" cy="139339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025" t="10720" r="82696" b="8696"/>
          <a:stretch>
            <a:fillRect/>
          </a:stretch>
        </p:blipFill>
        <p:spPr>
          <a:xfrm>
            <a:off x="982639" y="3741051"/>
            <a:ext cx="1385065" cy="1357255"/>
          </a:xfrm>
          <a:prstGeom prst="rect">
            <a:avLst/>
          </a:prstGeom>
        </p:spPr>
      </p:pic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72CC86BA-2E17-269B-317E-3A1F7E612F4F}"/>
              </a:ext>
            </a:extLst>
          </p:cNvPr>
          <p:cNvSpPr txBox="1">
            <a:spLocks/>
          </p:cNvSpPr>
          <p:nvPr/>
        </p:nvSpPr>
        <p:spPr>
          <a:xfrm>
            <a:off x="2549750" y="2294574"/>
            <a:ext cx="4661626" cy="7113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Emergências Obstétricas 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87FD9C38-42FC-6CD0-1F36-5EE1A37D3DEF}"/>
              </a:ext>
            </a:extLst>
          </p:cNvPr>
          <p:cNvSpPr txBox="1">
            <a:spLocks/>
          </p:cNvSpPr>
          <p:nvPr/>
        </p:nvSpPr>
        <p:spPr>
          <a:xfrm>
            <a:off x="2508282" y="4220615"/>
            <a:ext cx="9541679" cy="7113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Transporte seguro de pacientes Neonatal e Pediátrico 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93AC11C1-EEF1-E420-EB17-3C8E510609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43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ae4237f-96e2-44e9-8c52-e81cff9f46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" y="-63299"/>
            <a:ext cx="1218895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026" y="274321"/>
            <a:ext cx="120329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000000"/>
                </a:solidFill>
                <a:latin typeface="Arial Black"/>
              </a:rPr>
              <a:t>OPERAÇÕES, LOGÍSTICA E SEGURANÇA</a:t>
            </a:r>
          </a:p>
          <a:p>
            <a:r>
              <a:rPr lang="pt-BR" sz="2000" b="1" dirty="0"/>
              <a:t>Público Geral e Condutores de Ambulância </a:t>
            </a:r>
            <a:endParaRPr lang="pt-BR" sz="2000" b="1" dirty="0">
              <a:latin typeface="Arial Black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106F816-E0AD-8EB7-8370-7CD863BAB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828" t="5367" r="82536" b="54231"/>
          <a:stretch>
            <a:fillRect/>
          </a:stretch>
        </p:blipFill>
        <p:spPr>
          <a:xfrm>
            <a:off x="1121363" y="1610057"/>
            <a:ext cx="1083955" cy="110512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E390F95-0D0A-E20C-5752-75B683091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421" t="59845" r="82943" b="2168"/>
          <a:stretch>
            <a:fillRect/>
          </a:stretch>
        </p:blipFill>
        <p:spPr>
          <a:xfrm>
            <a:off x="1121363" y="3031424"/>
            <a:ext cx="1229899" cy="117898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A988437-F01A-ABEE-BCCD-DB1C9FC0E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52082" t="60062" r="34444" b="4954"/>
          <a:stretch>
            <a:fillRect/>
          </a:stretch>
        </p:blipFill>
        <p:spPr>
          <a:xfrm>
            <a:off x="1121363" y="4315115"/>
            <a:ext cx="1229899" cy="1260088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BD7CFF40-370C-DC29-F500-C0044675BCFC}"/>
              </a:ext>
            </a:extLst>
          </p:cNvPr>
          <p:cNvSpPr txBox="1">
            <a:spLocks/>
          </p:cNvSpPr>
          <p:nvPr/>
        </p:nvSpPr>
        <p:spPr>
          <a:xfrm>
            <a:off x="2628759" y="1766312"/>
            <a:ext cx="6934481" cy="7113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Direção</a:t>
            </a:r>
            <a:b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Conduta segura e direção defensiva para condutor socorrista 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1B4A8738-26AC-7B71-4A86-E0CACBDED9BA}"/>
              </a:ext>
            </a:extLst>
          </p:cNvPr>
          <p:cNvSpPr txBox="1">
            <a:spLocks/>
          </p:cNvSpPr>
          <p:nvPr/>
        </p:nvSpPr>
        <p:spPr>
          <a:xfrm>
            <a:off x="2708272" y="3177900"/>
            <a:ext cx="6934481" cy="7113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Transporte </a:t>
            </a:r>
            <a:b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Transporte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seguro de pacientes (adulto)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F922D0C9-0184-67EA-A321-716920FBCDED}"/>
              </a:ext>
            </a:extLst>
          </p:cNvPr>
          <p:cNvSpPr txBox="1">
            <a:spLocks/>
          </p:cNvSpPr>
          <p:nvPr/>
        </p:nvSpPr>
        <p:spPr>
          <a:xfrm>
            <a:off x="2708272" y="4589487"/>
            <a:ext cx="6934481" cy="7113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Normatização</a:t>
            </a:r>
            <a:b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Protocolos internos do SAMU e fluxos operacionais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CC99165-F1E0-D197-D8D5-C0670599B5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4978" y="5937288"/>
            <a:ext cx="582016" cy="64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92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02036" y="3921304"/>
            <a:ext cx="2891499" cy="872855"/>
          </a:xfrm>
          <a:prstGeom prst="rect">
            <a:avLst/>
          </a:prstGeom>
        </p:spPr>
        <p:txBody>
          <a:bodyPr vert="horz" wrap="square" lIns="0" tIns="78029" rIns="0" bIns="0" rtlCol="0">
            <a:spAutoFit/>
          </a:bodyPr>
          <a:lstStyle/>
          <a:p>
            <a:pPr marL="8867" marR="3547" indent="7094" algn="ctr">
              <a:lnSpc>
                <a:spcPct val="86400"/>
              </a:lnSpc>
              <a:spcBef>
                <a:spcPts val="614"/>
              </a:spcBef>
            </a:pPr>
            <a:r>
              <a:rPr sz="2000" spc="73" dirty="0">
                <a:latin typeface="Arial MT"/>
                <a:cs typeface="Arial MT"/>
              </a:rPr>
              <a:t>Abordagem</a:t>
            </a:r>
            <a:r>
              <a:rPr sz="2000" spc="150" dirty="0">
                <a:latin typeface="Arial MT"/>
                <a:cs typeface="Arial MT"/>
              </a:rPr>
              <a:t> </a:t>
            </a:r>
            <a:r>
              <a:rPr sz="2000" spc="-17" dirty="0">
                <a:latin typeface="Arial MT"/>
                <a:cs typeface="Arial MT"/>
              </a:rPr>
              <a:t>na </a:t>
            </a:r>
            <a:r>
              <a:rPr sz="2000" spc="129" dirty="0">
                <a:latin typeface="Arial MT"/>
                <a:cs typeface="Arial MT"/>
              </a:rPr>
              <a:t>hipoglicemia, </a:t>
            </a:r>
            <a:r>
              <a:rPr sz="2000" spc="91" dirty="0">
                <a:latin typeface="Arial MT"/>
                <a:cs typeface="Arial MT"/>
              </a:rPr>
              <a:t>sincope</a:t>
            </a:r>
            <a:r>
              <a:rPr sz="2000" spc="52" dirty="0">
                <a:latin typeface="Arial MT"/>
                <a:cs typeface="Arial MT"/>
              </a:rPr>
              <a:t> </a:t>
            </a:r>
            <a:r>
              <a:rPr sz="2000" spc="142" dirty="0">
                <a:latin typeface="Arial MT"/>
                <a:cs typeface="Arial MT"/>
              </a:rPr>
              <a:t>e</a:t>
            </a:r>
            <a:r>
              <a:rPr sz="2000" spc="-185" dirty="0">
                <a:latin typeface="Arial MT"/>
                <a:cs typeface="Arial MT"/>
              </a:rPr>
              <a:t> </a:t>
            </a:r>
            <a:r>
              <a:rPr sz="2000" spc="63" dirty="0">
                <a:latin typeface="Arial MT"/>
                <a:cs typeface="Arial MT"/>
              </a:rPr>
              <a:t>crise </a:t>
            </a:r>
            <a:r>
              <a:rPr sz="2000" spc="-7" dirty="0" err="1">
                <a:latin typeface="Arial MT"/>
                <a:cs typeface="Arial MT"/>
              </a:rPr>
              <a:t>convulsi</a:t>
            </a:r>
            <a:r>
              <a:rPr lang="pt-BR" sz="2000" spc="-7" dirty="0">
                <a:latin typeface="Arial MT"/>
                <a:cs typeface="Arial MT"/>
              </a:rPr>
              <a:t>v</a:t>
            </a:r>
            <a:r>
              <a:rPr sz="2000" spc="-7" dirty="0">
                <a:latin typeface="Arial MT"/>
                <a:cs typeface="Arial MT"/>
              </a:rPr>
              <a:t>a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36754" y="3859273"/>
            <a:ext cx="3118492" cy="1312835"/>
          </a:xfrm>
          <a:prstGeom prst="rect">
            <a:avLst/>
          </a:prstGeom>
        </p:spPr>
        <p:txBody>
          <a:bodyPr vert="horz" wrap="square" lIns="0" tIns="9310" rIns="0" bIns="0" rtlCol="0">
            <a:spAutoFit/>
          </a:bodyPr>
          <a:lstStyle/>
          <a:p>
            <a:pPr marL="8867" algn="ctr">
              <a:lnSpc>
                <a:spcPts val="3714"/>
              </a:lnSpc>
              <a:spcBef>
                <a:spcPts val="73"/>
              </a:spcBef>
            </a:pPr>
            <a:r>
              <a:rPr sz="2000" b="1" spc="-220" dirty="0">
                <a:latin typeface="Arial MT"/>
                <a:cs typeface="Arial MT"/>
              </a:rPr>
              <a:t>OVACE</a:t>
            </a:r>
            <a:endParaRPr sz="2000" b="1" dirty="0">
              <a:latin typeface="Arial MT"/>
              <a:cs typeface="Arial MT"/>
            </a:endParaRPr>
          </a:p>
          <a:p>
            <a:pPr marL="8867" marR="3547" indent="5320" algn="ctr">
              <a:lnSpc>
                <a:spcPct val="86500"/>
              </a:lnSpc>
              <a:spcBef>
                <a:spcPts val="248"/>
              </a:spcBef>
            </a:pPr>
            <a:r>
              <a:rPr sz="2000" spc="105" dirty="0">
                <a:latin typeface="Arial MT"/>
                <a:cs typeface="Arial MT"/>
              </a:rPr>
              <a:t>(Obstrução</a:t>
            </a:r>
            <a:r>
              <a:rPr sz="2000" spc="80" dirty="0">
                <a:latin typeface="Arial MT"/>
                <a:cs typeface="Arial MT"/>
              </a:rPr>
              <a:t> </a:t>
            </a:r>
            <a:r>
              <a:rPr sz="2000" spc="136" dirty="0">
                <a:latin typeface="Arial MT"/>
                <a:cs typeface="Arial MT"/>
              </a:rPr>
              <a:t>de </a:t>
            </a:r>
            <a:r>
              <a:rPr sz="2000" spc="45" dirty="0">
                <a:latin typeface="Arial MT"/>
                <a:cs typeface="Arial MT"/>
              </a:rPr>
              <a:t>Vias</a:t>
            </a:r>
            <a:r>
              <a:rPr sz="2000" spc="3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Aéreas</a:t>
            </a:r>
            <a:r>
              <a:rPr sz="2000" spc="112" dirty="0">
                <a:latin typeface="Arial MT"/>
                <a:cs typeface="Arial MT"/>
              </a:rPr>
              <a:t> </a:t>
            </a:r>
            <a:r>
              <a:rPr sz="2000" spc="59" dirty="0">
                <a:latin typeface="Arial MT"/>
                <a:cs typeface="Arial MT"/>
              </a:rPr>
              <a:t>por </a:t>
            </a:r>
            <a:r>
              <a:rPr sz="2000" spc="49" dirty="0">
                <a:latin typeface="Arial MT"/>
                <a:cs typeface="Arial MT"/>
              </a:rPr>
              <a:t>Corpo</a:t>
            </a:r>
            <a:r>
              <a:rPr sz="2000" spc="31" dirty="0">
                <a:latin typeface="Arial MT"/>
                <a:cs typeface="Arial MT"/>
              </a:rPr>
              <a:t> </a:t>
            </a:r>
            <a:r>
              <a:rPr sz="2000" spc="-7" dirty="0">
                <a:latin typeface="Arial MT"/>
                <a:cs typeface="Arial MT"/>
              </a:rPr>
              <a:t>Estranho)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70299" y="3927674"/>
            <a:ext cx="2390961" cy="872126"/>
          </a:xfrm>
          <a:prstGeom prst="rect">
            <a:avLst/>
          </a:prstGeom>
        </p:spPr>
        <p:txBody>
          <a:bodyPr vert="horz" wrap="square" lIns="0" tIns="86452" rIns="0" bIns="0" rtlCol="0">
            <a:spAutoFit/>
          </a:bodyPr>
          <a:lstStyle/>
          <a:p>
            <a:pPr marL="8867" marR="3547" indent="-443" algn="ctr">
              <a:lnSpc>
                <a:spcPct val="84800"/>
              </a:lnSpc>
              <a:spcBef>
                <a:spcPts val="681"/>
              </a:spcBef>
            </a:pPr>
            <a:r>
              <a:rPr sz="2000" spc="-7" dirty="0">
                <a:latin typeface="Arial MT"/>
                <a:cs typeface="Arial MT"/>
              </a:rPr>
              <a:t>Primeiros </a:t>
            </a:r>
            <a:r>
              <a:rPr sz="2000" dirty="0">
                <a:latin typeface="Arial MT"/>
                <a:cs typeface="Arial MT"/>
              </a:rPr>
              <a:t>socorros</a:t>
            </a:r>
            <a:r>
              <a:rPr sz="2000" spc="290" dirty="0">
                <a:latin typeface="Arial MT"/>
                <a:cs typeface="Arial MT"/>
              </a:rPr>
              <a:t> </a:t>
            </a:r>
            <a:r>
              <a:rPr sz="2000" spc="133" dirty="0">
                <a:latin typeface="Arial MT"/>
                <a:cs typeface="Arial MT"/>
              </a:rPr>
              <a:t>em </a:t>
            </a:r>
            <a:r>
              <a:rPr sz="2000" spc="52" dirty="0">
                <a:latin typeface="Arial MT"/>
                <a:cs typeface="Arial MT"/>
              </a:rPr>
              <a:t>acidentes </a:t>
            </a:r>
            <a:r>
              <a:rPr sz="2000" spc="91" dirty="0">
                <a:latin typeface="Arial MT"/>
                <a:cs typeface="Arial MT"/>
              </a:rPr>
              <a:t>domésticos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11" name="object 6"/>
          <p:cNvSpPr txBox="1">
            <a:spLocks noGrp="1"/>
          </p:cNvSpPr>
          <p:nvPr>
            <p:ph type="title"/>
          </p:nvPr>
        </p:nvSpPr>
        <p:spPr>
          <a:xfrm>
            <a:off x="314426" y="230553"/>
            <a:ext cx="11563147" cy="988355"/>
          </a:xfrm>
          <a:prstGeom prst="rect">
            <a:avLst/>
          </a:prstGeom>
        </p:spPr>
        <p:txBody>
          <a:bodyPr vert="horz" wrap="square" lIns="0" tIns="94876" rIns="0" bIns="0" rtlCol="0" anchor="ctr">
            <a:spAutoFit/>
          </a:bodyPr>
          <a:lstStyle/>
          <a:p>
            <a:pPr marL="8867">
              <a:lnSpc>
                <a:spcPct val="100000"/>
              </a:lnSpc>
              <a:spcBef>
                <a:spcPts val="747"/>
              </a:spcBef>
              <a:tabLst>
                <a:tab pos="5473685" algn="l"/>
              </a:tabLst>
            </a:pPr>
            <a:r>
              <a:rPr lang="pt-BR" sz="3800" b="1" dirty="0">
                <a:latin typeface="Arial Black"/>
                <a:ea typeface="+mn-ea"/>
                <a:cs typeface="+mn-cs"/>
              </a:rPr>
              <a:t>PRIMEIROS SOCORROS NA COMUNIDADE</a:t>
            </a:r>
            <a:br>
              <a:rPr lang="pt-BR" sz="4434" dirty="0">
                <a:latin typeface="Arial MT"/>
                <a:cs typeface="Arial MT"/>
              </a:rPr>
            </a:br>
            <a:r>
              <a:rPr sz="2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Capacitaçã</a:t>
            </a:r>
            <a:r>
              <a:rPr lang="pt-BR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para resposta imediata em situações cotidianas.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8307E55-610D-C9B2-E811-B8D4FD280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606" y="2222221"/>
            <a:ext cx="1289934" cy="163974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B098847-D326-76DB-7D45-F72C5714A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5391" y="1974429"/>
            <a:ext cx="1681218" cy="176799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4DB02B89-9192-5FBF-5D1B-2A6E9CA2C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0120" y="1925257"/>
            <a:ext cx="2181140" cy="186633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7CA3174-E669-E00C-8317-4EF2A141DD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ae4237f-96e2-44e9-8c52-e81cff9f46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251" y="154694"/>
            <a:ext cx="1179166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800" b="1" dirty="0">
                <a:solidFill>
                  <a:srgbClr val="000000"/>
                </a:solidFill>
                <a:latin typeface="Arial Black"/>
              </a:rPr>
              <a:t>FLUXO DE SOLICITAÇÃO DE TREINAMENTO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79D1E63-4F01-7237-D5AB-2BBBA44B7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885" y="1280660"/>
            <a:ext cx="9253182" cy="350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12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ae4237f-96e2-44e9-8c52-e81cff9f46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0"/>
            <a:ext cx="1218895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342" y="235621"/>
            <a:ext cx="1154931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4000" b="1" dirty="0">
                <a:solidFill>
                  <a:srgbClr val="000000"/>
                </a:solidFill>
                <a:latin typeface="Arial Black"/>
              </a:rPr>
              <a:t>REQUISITO DO OFÍCIO DA SOLICITAÇÃO</a:t>
            </a:r>
          </a:p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Para agilizar o atendimento o ofício deverá conter: 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5EB92F0-1229-9947-51E7-03A454B45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770" y="1771767"/>
            <a:ext cx="8682459" cy="331446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BF00F52-76C2-919F-1E06-502EF50B6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98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1ae4237f-96e2-44e9-8c52-e81cff9f46c5.png">
            <a:extLst>
              <a:ext uri="{FF2B5EF4-FFF2-40B4-BE49-F238E27FC236}">
                <a16:creationId xmlns:a16="http://schemas.microsoft.com/office/drawing/2014/main" id="{333ABBBD-E885-7B49-8241-603E599D1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85D3215B-98F4-79CC-7F9C-DD1A1CF1EEF9}"/>
              </a:ext>
            </a:extLst>
          </p:cNvPr>
          <p:cNvSpPr txBox="1"/>
          <p:nvPr/>
        </p:nvSpPr>
        <p:spPr>
          <a:xfrm>
            <a:off x="982638" y="284077"/>
            <a:ext cx="109566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TRANSFORMANDO CONHECIMENTO EM VIDAS SALVAS!</a:t>
            </a:r>
            <a:endParaRPr lang="pt-BR" sz="4000" b="1" dirty="0">
              <a:solidFill>
                <a:srgbClr val="0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49E64E28-4765-0C5A-11EA-92C871002518}"/>
              </a:ext>
            </a:extLst>
          </p:cNvPr>
          <p:cNvSpPr txBox="1"/>
          <p:nvPr/>
        </p:nvSpPr>
        <p:spPr>
          <a:xfrm>
            <a:off x="1380699" y="2646263"/>
            <a:ext cx="854592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 de Educação Permanente – NEP</a:t>
            </a:r>
          </a:p>
        </p:txBody>
      </p:sp>
      <p:pic>
        <p:nvPicPr>
          <p:cNvPr id="13" name="Gráfico 12" descr="Email">
            <a:extLst>
              <a:ext uri="{FF2B5EF4-FFF2-40B4-BE49-F238E27FC236}">
                <a16:creationId xmlns:a16="http://schemas.microsoft.com/office/drawing/2014/main" id="{4BC85DC1-58EF-56EC-5B8E-ABA04890C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0699" y="3292594"/>
            <a:ext cx="659810" cy="659810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1AF02E90-6D8F-1873-DEF2-9A584AFDF7A5}"/>
              </a:ext>
            </a:extLst>
          </p:cNvPr>
          <p:cNvSpPr txBox="1"/>
          <p:nvPr/>
        </p:nvSpPr>
        <p:spPr>
          <a:xfrm>
            <a:off x="2040509" y="3432484"/>
            <a:ext cx="45332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nep@cisreuno.saúde.mg.gov.br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872157F-399A-187C-75A1-4FEE73B2C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8119" y="5999556"/>
            <a:ext cx="501882" cy="5542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44597</TotalTime>
  <Words>333</Words>
  <Application>Microsoft Office PowerPoint</Application>
  <PresentationFormat>Widescreen</PresentationFormat>
  <Paragraphs>34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Arial MT</vt:lpstr>
      <vt:lpstr>Calibri</vt:lpstr>
      <vt:lpstr>Calibri Light</vt:lpstr>
      <vt:lpstr>Tema do Office</vt:lpstr>
      <vt:lpstr>Apresentação do PowerPoint</vt:lpstr>
      <vt:lpstr>QUEM SOMOS NÓS  </vt:lpstr>
      <vt:lpstr>A MISSÃO DO NEP  </vt:lpstr>
      <vt:lpstr>PORTFÓLIO DE CAPACITAÇÃO TÉCNICA E OPERACIONAL </vt:lpstr>
      <vt:lpstr>SUPORTE DE VIDA E CARDIOLOGIA Público-alvo: Médicos, Enfermeiros e Técnicos de Enfermagem</vt:lpstr>
      <vt:lpstr>PROCEDIMENTOS INVASIVOS E FARMACOLOGIA  Público-alvo: Médicos, Enfermeiros e Técnicos de Enfermagem (respeitando o limite  de atribuição da categoria profissional)</vt:lpstr>
      <vt:lpstr>TRAUMA E SISTUAÇÃO ESPECÍFICA Público-alvo: Equipe de intervenção.</vt:lpstr>
      <vt:lpstr>Apresentação do PowerPoint</vt:lpstr>
      <vt:lpstr>Apresentação do PowerPoint</vt:lpstr>
      <vt:lpstr>PRIMEIROS SOCORROS NA COMUNIDADE Capacitação para resposta imediata em situações cotidianas.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CISREUNO SAMU</dc:creator>
  <cp:lastModifiedBy>CISREUNO</cp:lastModifiedBy>
  <cp:revision>777</cp:revision>
  <cp:lastPrinted>2026-01-30T11:53:00Z</cp:lastPrinted>
  <dcterms:created xsi:type="dcterms:W3CDTF">2023-03-30T11:58:31Z</dcterms:created>
  <dcterms:modified xsi:type="dcterms:W3CDTF">2026-02-26T13:08:54Z</dcterms:modified>
</cp:coreProperties>
</file>